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</p:sldIdLst>
  <p:sldSz cx="9144000" cy="6858000" type="screen4x3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697DC2E-575B-479D-B946-62DB1B64C215}" type="datetimeFigureOut">
              <a:t>24. 2. 2021</a:t>
            </a:fld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21A8D6C-4C8C-49B0-98FE-37D8C5DF4976}" type="slidenum">
              <a:t>‹#›</a:t>
            </a:fld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3530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4" name="Zástupný symbol hlavičky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426A53D-EA93-459F-B5C0-4AFDF35D4F52}" type="datetimeFigureOut">
              <a:t>24. 2. 2021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71874F2-F06F-4C38-8A82-BD3D892B32EC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301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sk-SK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000" cy="4811400"/>
          </a:xfrm>
        </p:spPr>
        <p:txBody>
          <a:bodyPr wrap="squar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000" cy="4811400"/>
          </a:xfrm>
        </p:spPr>
        <p:txBody>
          <a:bodyPr wrap="squar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000" cy="4811400"/>
          </a:xfrm>
        </p:spPr>
        <p:txBody>
          <a:bodyPr wrap="squar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000" cy="4811400"/>
          </a:xfrm>
        </p:spPr>
        <p:txBody>
          <a:bodyPr wrap="squar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000" cy="4811400"/>
          </a:xfrm>
        </p:spPr>
        <p:txBody>
          <a:bodyPr wrap="squar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000" cy="4811400"/>
          </a:xfrm>
        </p:spPr>
        <p:txBody>
          <a:bodyPr wrap="squar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000" cy="4811400"/>
          </a:xfrm>
        </p:spPr>
        <p:txBody>
          <a:bodyPr wrap="squar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000" cy="4811400"/>
          </a:xfrm>
        </p:spPr>
        <p:txBody>
          <a:bodyPr wrap="squar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000" cy="4811400"/>
          </a:xfrm>
        </p:spPr>
        <p:txBody>
          <a:bodyPr wrap="squar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7C0AA84-6C90-45FA-A2B6-40A9EB4A2F27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4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ECDB1F1-72BE-406A-87E5-A70E03177CF3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4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44755E2-A7D9-455C-8A11-AE1FAC7804B3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1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158FD80-6FED-485B-B557-1A01E406AAE5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88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202164F-D339-47C6-B1BA-86CB77F3F078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8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48637DD-C7F8-4364-A658-1CC0060AFFB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30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D3DA003-EBB2-497E-B76E-D148CF16672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29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3A787A6-CF27-4C53-932D-393313F4DF5C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54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E4F196C-17E0-4EB4-B73B-15760275AF95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53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C567BBA-F4C6-4001-8A2E-9FC31D7BC91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0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B64DB93-2258-4A8A-A0CF-B9D33AE8503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48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1BE6F6C-5F3A-4F6E-9CE0-1C7165D04A25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484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BFB5BC3-39A7-4E2B-9561-9BDA22F70142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45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66016DB-D959-4C63-A64D-01FBB85CAE83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C97DF48-3738-4203-BC76-CCAD52EC6A8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84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4D490A7-7A78-40DE-8AD8-8D1FE5C99BB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44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BAF86DA-1E2A-4C30-B123-A1B3B70FD309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69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85959AB-BB13-47F3-890C-99D157224FA1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615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E63D773-E029-47BB-A75C-029E086A028A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42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358AAAC-C971-4C7A-8AB2-C3C3AC5048F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73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37ACF05-DDCF-43C2-A589-28B329FFB97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46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E9FBB18-EF56-4B1E-BC01-8B008861597C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79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7866E88-A930-4A78-B20C-1277B477480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86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039AA7C-0739-4AD5-B713-468F9E9D3DB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04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D7F57AA-95EC-4697-A9F3-EE6D985D178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94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45B0A1C-B33A-4921-B59D-5EC5A8F15071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5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6D95512-03C5-4DF5-9F70-EE87397A8AD2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90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37B6582-CEE9-45B4-8973-D37FA859ADB2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38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B2A5B18-A7A8-40A4-899F-573A0993AC47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49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284C623-E2E1-4AF1-ADFC-85F584A7E3C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376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082409D-1169-4C9E-8D7D-9CD767029468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39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33BAE4E-9D0D-4397-9A90-8965645EDD0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711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AF46A7F-0232-4162-96D2-466628C3625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29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FDE313A-F72A-4345-AC00-EBC698CC265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93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73FF168-96F3-4762-B791-863A76B5806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58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8D54110-09F2-4722-8BE1-99E42F13CEE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08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55281CA-85F6-40E1-8D76-A20CDBEDE84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541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3FDEFE2-8A23-4551-8DAD-928953FDCC65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1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1182CA2-F850-49F5-9130-41A8CB5E9163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86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D6A897A-62DE-4DF9-BD31-664EE84A7B0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837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F507244-1E4D-4730-B851-5EE94E14DAB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552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7CCC1A9-13B0-4C27-AB11-0481BAFE58BE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14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63F3DB7-146D-4291-81A7-F11BB8446363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5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k-SK" smtClean="0"/>
              <a:t>26.11.19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2059CB1-8C95-4BB4-B030-844CAF679AB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06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ľná forma 1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22980" sy="2354" algn="tl"/>
          </a:blip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Voľná forma 2"/>
          <p:cNvSpPr/>
          <p:nvPr/>
        </p:nvSpPr>
        <p:spPr>
          <a:xfrm>
            <a:off x="0" y="5010120"/>
            <a:ext cx="7438680" cy="1571399"/>
          </a:xfrm>
          <a:custGeom>
            <a:avLst/>
            <a:gdLst>
              <a:gd name="f0" fmla="val 0"/>
              <a:gd name="f1" fmla="val 7415827"/>
              <a:gd name="f2" fmla="val 1571625"/>
              <a:gd name="f3" fmla="val 86677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415827" h="1571625">
                <a:moveTo>
                  <a:pt x="f0" y="f0"/>
                </a:moveTo>
                <a:lnTo>
                  <a:pt x="f1" y="f3"/>
                </a:lnTo>
                <a:lnTo>
                  <a:pt x="f0" y="f2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50000">
                <a:srgbClr val="333333"/>
              </a:gs>
              <a:gs pos="100000">
                <a:srgbClr val="000000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Voľná forma 3"/>
          <p:cNvSpPr/>
          <p:nvPr/>
        </p:nvSpPr>
        <p:spPr>
          <a:xfrm>
            <a:off x="0" y="5730840"/>
            <a:ext cx="9146880" cy="1125360"/>
          </a:xfrm>
          <a:custGeom>
            <a:avLst/>
            <a:gdLst>
              <a:gd name="f0" fmla="val 0"/>
              <a:gd name="f1" fmla="val 9128161"/>
              <a:gd name="f2" fmla="val 1068407"/>
              <a:gd name="f3" fmla="val 20"/>
              <a:gd name="f4" fmla="val 818007"/>
              <a:gd name="f5" fmla="val 9124990"/>
              <a:gd name="f6" fmla="val 9124198"/>
              <a:gd name="f7" fmla="val 354630"/>
              <a:gd name="f8" fmla="val 713777"/>
              <a:gd name="f9" fmla="val 9127369"/>
              <a:gd name="f10" fmla="val 1065657"/>
              <a:gd name="f11" fmla="val 7"/>
              <a:gd name="f12" fmla="val 983107"/>
              <a:gd name="f13" fmla="val 13"/>
              <a:gd name="f14" fmla="val 90055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128161" h="1068407">
                <a:moveTo>
                  <a:pt x="f3" y="f4"/>
                </a:moveTo>
                <a:lnTo>
                  <a:pt x="f5" y="f0"/>
                </a:lnTo>
                <a:cubicBezTo>
                  <a:pt x="f6" y="f7"/>
                  <a:pt x="f1" y="f8"/>
                  <a:pt x="f9" y="f2"/>
                </a:cubicBezTo>
                <a:lnTo>
                  <a:pt x="f0" y="f10"/>
                </a:lnTo>
                <a:cubicBezTo>
                  <a:pt x="f11" y="f12"/>
                  <a:pt x="f13" y="f14"/>
                  <a:pt x="f3" y="f4"/>
                </a:cubicBezTo>
                <a:close/>
              </a:path>
            </a:pathLst>
          </a:custGeom>
          <a:gradFill>
            <a:gsLst>
              <a:gs pos="0">
                <a:srgbClr val="86CE24"/>
              </a:gs>
              <a:gs pos="50000">
                <a:srgbClr val="CFEFA4"/>
              </a:gs>
              <a:gs pos="100000">
                <a:srgbClr val="86CE24"/>
              </a:gs>
            </a:gsLst>
            <a:lin ang="159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Voľná forma 5"/>
          <p:cNvSpPr/>
          <p:nvPr/>
        </p:nvSpPr>
        <p:spPr>
          <a:xfrm>
            <a:off x="0" y="4973760"/>
            <a:ext cx="7673760" cy="928080"/>
          </a:xfrm>
          <a:custGeom>
            <a:avLst/>
            <a:gdLst>
              <a:gd name="f0" fmla="val 0"/>
              <a:gd name="f1" fmla="val 7674867"/>
              <a:gd name="f2" fmla="val 928299"/>
              <a:gd name="f3" fmla="val 194"/>
              <a:gd name="f4" fmla="val 129"/>
              <a:gd name="f5" fmla="val 24947"/>
              <a:gd name="f6" fmla="val 65"/>
              <a:gd name="f7" fmla="val 49893"/>
              <a:gd name="f8" fmla="val 74840"/>
              <a:gd name="f9" fmla="val 7298289"/>
              <a:gd name="f10" fmla="val 89773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674867" h="928299">
                <a:moveTo>
                  <a:pt x="f3" y="f0"/>
                </a:moveTo>
                <a:cubicBezTo>
                  <a:pt x="f4" y="f5"/>
                  <a:pt x="f6" y="f7"/>
                  <a:pt x="f0" y="f8"/>
                </a:cubicBezTo>
                <a:lnTo>
                  <a:pt x="f9" y="f2"/>
                </a:lnTo>
                <a:lnTo>
                  <a:pt x="f1" y="f10"/>
                </a:lnTo>
                <a:lnTo>
                  <a:pt x="f3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Voľná forma 6"/>
          <p:cNvSpPr/>
          <p:nvPr/>
        </p:nvSpPr>
        <p:spPr>
          <a:xfrm>
            <a:off x="-3240" y="5695920"/>
            <a:ext cx="9145440" cy="929880"/>
          </a:xfrm>
          <a:custGeom>
            <a:avLst/>
            <a:gdLst>
              <a:gd name="f0" fmla="val 0"/>
              <a:gd name="f1" fmla="val 9155715"/>
              <a:gd name="f2" fmla="val 930294"/>
              <a:gd name="f3" fmla="val 855842"/>
              <a:gd name="f4" fmla="val 795"/>
              <a:gd name="f5" fmla="val 884628"/>
              <a:gd name="f6" fmla="val 1589"/>
              <a:gd name="f7" fmla="val 901508"/>
              <a:gd name="f8" fmla="val 2384"/>
              <a:gd name="f9" fmla="val 7445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155715" h="930294">
                <a:moveTo>
                  <a:pt x="f1" y="f0"/>
                </a:moveTo>
                <a:lnTo>
                  <a:pt x="f0" y="f3"/>
                </a:lnTo>
                <a:cubicBezTo>
                  <a:pt x="f4" y="f5"/>
                  <a:pt x="f6" y="f7"/>
                  <a:pt x="f8" y="f2"/>
                </a:cubicBezTo>
                <a:lnTo>
                  <a:pt x="f1" y="f9"/>
                </a:lnTo>
                <a:lnTo>
                  <a:pt x="f1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Voľná forma 8"/>
          <p:cNvSpPr/>
          <p:nvPr/>
        </p:nvSpPr>
        <p:spPr>
          <a:xfrm>
            <a:off x="228600" y="6416640"/>
            <a:ext cx="289512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Zástupný symbol dátumu 1"/>
          <p:cNvSpPr txBox="1">
            <a:spLocks noGrp="1"/>
          </p:cNvSpPr>
          <p:nvPr>
            <p:ph type="dt" sz="half" idx="2"/>
          </p:nvPr>
        </p:nvSpPr>
        <p:spPr>
          <a:xfrm>
            <a:off x="6400440" y="6416640"/>
            <a:ext cx="1979280" cy="3632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sk-SK"/>
              <a:t>26.11.19</a:t>
            </a:r>
          </a:p>
        </p:txBody>
      </p:sp>
      <p:sp>
        <p:nvSpPr>
          <p:cNvPr id="9" name="Zástupný symbol čísla snímky 2"/>
          <p:cNvSpPr txBox="1">
            <a:spLocks noGrp="1"/>
          </p:cNvSpPr>
          <p:nvPr>
            <p:ph type="sldNum" sz="quarter" idx="4"/>
          </p:nvPr>
        </p:nvSpPr>
        <p:spPr>
          <a:xfrm>
            <a:off x="8458200" y="6416640"/>
            <a:ext cx="455399" cy="3632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9E55AD3-E912-442E-BB15-85BBE0A0BED5}" type="slidenum">
              <a:t>‹#›</a:t>
            </a:fld>
            <a:endParaRPr lang="sk-SK"/>
          </a:p>
        </p:txBody>
      </p:sp>
      <p:sp>
        <p:nvSpPr>
          <p:cNvPr id="10" name="Zástupný symbol nadpisu 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sk-SK"/>
          </a:p>
        </p:txBody>
      </p:sp>
      <p:sp>
        <p:nvSpPr>
          <p:cNvPr id="11" name="Zástupný symbol textu 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marR="0" lvl="0" indent="-324000" algn="l" rtl="0" hangingPunct="1">
              <a:lnSpc>
                <a:spcPct val="93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ill Sans MT" pitchFamily="16"/>
                <a:ea typeface="Microsoft YaHei"/>
                <a:cs typeface="Mangal" pitchFamily="2"/>
              </a:defRPr>
            </a:defPPr>
            <a:lvl1pPr marL="432000" marR="0" lvl="0" indent="-324000" algn="l" rtl="0" hangingPunct="1">
              <a:lnSpc>
                <a:spcPct val="93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ill Sans MT" pitchFamily="16"/>
                <a:ea typeface="Microsoft YaHei"/>
                <a:cs typeface="Mangal" pitchFamily="2"/>
              </a:defRPr>
            </a:lvl1pPr>
            <a:lvl2pPr marL="864000" marR="0" lvl="1" indent="-32400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2pPr>
            <a:lvl3pPr marL="1295999" marR="0" lvl="2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3pPr>
            <a:lvl4pPr marL="1728000" marR="0" lvl="3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4pPr>
            <a:lvl5pPr marL="2160000" marR="0" lvl="4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5pPr>
            <a:lvl6pPr marL="2592000" marR="0" lvl="5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6pPr>
            <a:lvl7pPr marL="3024000" marR="0" lvl="6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7pPr>
            <a:lvl8pPr marL="3456000" marR="0" lvl="7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8pPr>
            <a:lvl9pPr marL="3887999" marR="0" lvl="8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93000"/>
        </a:lnSpc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k-SK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1">
        <a:lnSpc>
          <a:spcPct val="93000"/>
        </a:lnSpc>
        <a:spcBef>
          <a:spcPts val="0"/>
        </a:spcBef>
        <a:spcAft>
          <a:spcPts val="1417"/>
        </a:spcAft>
        <a:tabLst>
          <a:tab pos="34272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360" algn="l"/>
          <a:tab pos="5390640" algn="l"/>
          <a:tab pos="5839919" algn="l"/>
          <a:tab pos="6289200" algn="l"/>
          <a:tab pos="6738480" algn="l"/>
          <a:tab pos="7187759" algn="l"/>
          <a:tab pos="7637040" algn="l"/>
          <a:tab pos="8086319" algn="l"/>
          <a:tab pos="8535600" algn="l"/>
          <a:tab pos="8984880" algn="l"/>
        </a:tabLst>
        <a:defRPr lang="sk-SK" sz="2000" b="0" i="0" u="none" strike="noStrike" kern="1200" spc="0">
          <a:ln>
            <a:noFill/>
          </a:ln>
          <a:solidFill>
            <a:srgbClr val="FFFFFF"/>
          </a:solidFill>
          <a:latin typeface="Gill Sans MT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ľná forma 1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22980" sy="2354" algn="tl"/>
          </a:blip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Voľná forma 2"/>
          <p:cNvSpPr/>
          <p:nvPr/>
        </p:nvSpPr>
        <p:spPr>
          <a:xfrm>
            <a:off x="0" y="5730840"/>
            <a:ext cx="9146880" cy="1125360"/>
          </a:xfrm>
          <a:custGeom>
            <a:avLst/>
            <a:gdLst>
              <a:gd name="f0" fmla="val 0"/>
              <a:gd name="f1" fmla="val 9128161"/>
              <a:gd name="f2" fmla="val 1068407"/>
              <a:gd name="f3" fmla="val 20"/>
              <a:gd name="f4" fmla="val 818007"/>
              <a:gd name="f5" fmla="val 9124990"/>
              <a:gd name="f6" fmla="val 9124198"/>
              <a:gd name="f7" fmla="val 354630"/>
              <a:gd name="f8" fmla="val 713777"/>
              <a:gd name="f9" fmla="val 9127369"/>
              <a:gd name="f10" fmla="val 1065657"/>
              <a:gd name="f11" fmla="val 7"/>
              <a:gd name="f12" fmla="val 983107"/>
              <a:gd name="f13" fmla="val 13"/>
              <a:gd name="f14" fmla="val 90055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128161" h="1068407">
                <a:moveTo>
                  <a:pt x="f3" y="f4"/>
                </a:moveTo>
                <a:lnTo>
                  <a:pt x="f5" y="f0"/>
                </a:lnTo>
                <a:cubicBezTo>
                  <a:pt x="f6" y="f7"/>
                  <a:pt x="f1" y="f8"/>
                  <a:pt x="f9" y="f2"/>
                </a:cubicBezTo>
                <a:lnTo>
                  <a:pt x="f0" y="f10"/>
                </a:lnTo>
                <a:cubicBezTo>
                  <a:pt x="f11" y="f12"/>
                  <a:pt x="f13" y="f14"/>
                  <a:pt x="f3" y="f4"/>
                </a:cubicBezTo>
                <a:close/>
              </a:path>
            </a:pathLst>
          </a:custGeom>
          <a:gradFill>
            <a:gsLst>
              <a:gs pos="0">
                <a:srgbClr val="FAC810"/>
              </a:gs>
              <a:gs pos="50000">
                <a:srgbClr val="FDE99F"/>
              </a:gs>
              <a:gs pos="100000">
                <a:srgbClr val="FAC810"/>
              </a:gs>
            </a:gsLst>
            <a:lin ang="159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Voľná forma 3"/>
          <p:cNvSpPr/>
          <p:nvPr/>
        </p:nvSpPr>
        <p:spPr>
          <a:xfrm>
            <a:off x="0" y="5381640"/>
            <a:ext cx="3285719" cy="1205999"/>
          </a:xfrm>
          <a:custGeom>
            <a:avLst/>
            <a:gdLst>
              <a:gd name="f0" fmla="val 0"/>
              <a:gd name="f1" fmla="val 7227290"/>
              <a:gd name="f2" fmla="val 1207294"/>
              <a:gd name="f3" fmla="val 88582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227290" h="1207294">
                <a:moveTo>
                  <a:pt x="f0" y="f0"/>
                </a:moveTo>
                <a:lnTo>
                  <a:pt x="f1" y="f3"/>
                </a:lnTo>
                <a:lnTo>
                  <a:pt x="f0" y="f2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50000">
                <a:srgbClr val="333333"/>
              </a:gs>
              <a:gs pos="100000">
                <a:srgbClr val="000000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Voľná forma 4"/>
          <p:cNvSpPr/>
          <p:nvPr/>
        </p:nvSpPr>
        <p:spPr>
          <a:xfrm>
            <a:off x="-3240" y="5695920"/>
            <a:ext cx="9145440" cy="929880"/>
          </a:xfrm>
          <a:custGeom>
            <a:avLst/>
            <a:gdLst>
              <a:gd name="f0" fmla="val 0"/>
              <a:gd name="f1" fmla="val 9155715"/>
              <a:gd name="f2" fmla="val 930294"/>
              <a:gd name="f3" fmla="val 855842"/>
              <a:gd name="f4" fmla="val 795"/>
              <a:gd name="f5" fmla="val 884628"/>
              <a:gd name="f6" fmla="val 1589"/>
              <a:gd name="f7" fmla="val 901508"/>
              <a:gd name="f8" fmla="val 2384"/>
              <a:gd name="f9" fmla="val 7445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155715" h="930294">
                <a:moveTo>
                  <a:pt x="f1" y="f0"/>
                </a:moveTo>
                <a:lnTo>
                  <a:pt x="f0" y="f3"/>
                </a:lnTo>
                <a:cubicBezTo>
                  <a:pt x="f4" y="f5"/>
                  <a:pt x="f6" y="f7"/>
                  <a:pt x="f8" y="f2"/>
                </a:cubicBezTo>
                <a:lnTo>
                  <a:pt x="f1" y="f9"/>
                </a:lnTo>
                <a:lnTo>
                  <a:pt x="f1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Voľná forma 5"/>
          <p:cNvSpPr/>
          <p:nvPr/>
        </p:nvSpPr>
        <p:spPr>
          <a:xfrm>
            <a:off x="0" y="5346720"/>
            <a:ext cx="3425400" cy="944280"/>
          </a:xfrm>
          <a:custGeom>
            <a:avLst/>
            <a:gdLst>
              <a:gd name="f0" fmla="val 0"/>
              <a:gd name="f1" fmla="val 3426231"/>
              <a:gd name="f2" fmla="val 944725"/>
              <a:gd name="f3" fmla="val 1"/>
              <a:gd name="f4" fmla="val 25222"/>
              <a:gd name="f5" fmla="val 50443"/>
              <a:gd name="f6" fmla="val 75665"/>
              <a:gd name="f7" fmla="val 3204530"/>
              <a:gd name="f8" fmla="val 92387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426231" h="944725">
                <a:moveTo>
                  <a:pt x="f3" y="f0"/>
                </a:moveTo>
                <a:cubicBezTo>
                  <a:pt x="f3" y="f4"/>
                  <a:pt x="f0" y="f5"/>
                  <a:pt x="f0" y="f6"/>
                </a:cubicBezTo>
                <a:lnTo>
                  <a:pt x="f7" y="f2"/>
                </a:lnTo>
                <a:lnTo>
                  <a:pt x="f1" y="f8"/>
                </a:lnTo>
                <a:lnTo>
                  <a:pt x="f3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Voľná forma 7"/>
          <p:cNvSpPr/>
          <p:nvPr/>
        </p:nvSpPr>
        <p:spPr>
          <a:xfrm>
            <a:off x="228600" y="6416640"/>
            <a:ext cx="289512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Zástupný symbol dátumu 1"/>
          <p:cNvSpPr txBox="1">
            <a:spLocks noGrp="1"/>
          </p:cNvSpPr>
          <p:nvPr>
            <p:ph type="dt" sz="half" idx="2"/>
          </p:nvPr>
        </p:nvSpPr>
        <p:spPr>
          <a:xfrm>
            <a:off x="6400440" y="6416640"/>
            <a:ext cx="1979280" cy="3632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sk-SK"/>
              <a:t>26.11.19</a:t>
            </a:r>
          </a:p>
        </p:txBody>
      </p:sp>
      <p:sp>
        <p:nvSpPr>
          <p:cNvPr id="9" name="Zástupný symbol čísla snímky 2"/>
          <p:cNvSpPr txBox="1">
            <a:spLocks noGrp="1"/>
          </p:cNvSpPr>
          <p:nvPr>
            <p:ph type="sldNum" sz="quarter" idx="4"/>
          </p:nvPr>
        </p:nvSpPr>
        <p:spPr>
          <a:xfrm>
            <a:off x="8458200" y="6416640"/>
            <a:ext cx="455399" cy="3632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E06E2FA-EA27-4112-9075-A41B2EB56A0D}" type="slidenum">
              <a:t>‹#›</a:t>
            </a:fld>
            <a:endParaRPr lang="sk-SK"/>
          </a:p>
        </p:txBody>
      </p:sp>
      <p:sp>
        <p:nvSpPr>
          <p:cNvPr id="10" name="Zástupný symbol nadpisu 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sk-SK"/>
          </a:p>
        </p:txBody>
      </p:sp>
      <p:sp>
        <p:nvSpPr>
          <p:cNvPr id="11" name="Zástupný symbol textu 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marR="0" lvl="0" indent="-324000" algn="l" rtl="0" hangingPunct="1">
              <a:lnSpc>
                <a:spcPct val="93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ill Sans MT" pitchFamily="16"/>
                <a:ea typeface="Microsoft YaHei"/>
                <a:cs typeface="Mangal" pitchFamily="2"/>
              </a:defRPr>
            </a:defPPr>
            <a:lvl1pPr marL="432000" marR="0" lvl="0" indent="-324000" algn="l" rtl="0" hangingPunct="1">
              <a:lnSpc>
                <a:spcPct val="93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ill Sans MT" pitchFamily="16"/>
                <a:ea typeface="Microsoft YaHei"/>
                <a:cs typeface="Mangal" pitchFamily="2"/>
              </a:defRPr>
            </a:lvl1pPr>
            <a:lvl2pPr marL="864000" marR="0" lvl="1" indent="-32400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2pPr>
            <a:lvl3pPr marL="1295999" marR="0" lvl="2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3pPr>
            <a:lvl4pPr marL="1728000" marR="0" lvl="3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4pPr>
            <a:lvl5pPr marL="2160000" marR="0" lvl="4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5pPr>
            <a:lvl6pPr marL="2592000" marR="0" lvl="5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6pPr>
            <a:lvl7pPr marL="3024000" marR="0" lvl="6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7pPr>
            <a:lvl8pPr marL="3456000" marR="0" lvl="7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8pPr>
            <a:lvl9pPr marL="3887999" marR="0" lvl="8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93000"/>
        </a:lnSpc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k-SK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1">
        <a:lnSpc>
          <a:spcPct val="93000"/>
        </a:lnSpc>
        <a:spcBef>
          <a:spcPts val="0"/>
        </a:spcBef>
        <a:spcAft>
          <a:spcPts val="1417"/>
        </a:spcAft>
        <a:tabLst>
          <a:tab pos="34272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360" algn="l"/>
          <a:tab pos="5390640" algn="l"/>
          <a:tab pos="5839919" algn="l"/>
          <a:tab pos="6289200" algn="l"/>
          <a:tab pos="6738480" algn="l"/>
          <a:tab pos="7187759" algn="l"/>
          <a:tab pos="7637040" algn="l"/>
          <a:tab pos="8086319" algn="l"/>
          <a:tab pos="8535600" algn="l"/>
          <a:tab pos="8984880" algn="l"/>
        </a:tabLst>
        <a:defRPr lang="sk-SK" sz="2000" b="0" i="0" u="none" strike="noStrike" kern="1200" spc="0">
          <a:ln>
            <a:noFill/>
          </a:ln>
          <a:solidFill>
            <a:srgbClr val="FFFFFF"/>
          </a:solidFill>
          <a:latin typeface="Gill Sans MT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ľná forma 1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22980" sy="2354" algn="tl"/>
          </a:blip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Voľná forma 2"/>
          <p:cNvSpPr/>
          <p:nvPr/>
        </p:nvSpPr>
        <p:spPr>
          <a:xfrm>
            <a:off x="0" y="5292720"/>
            <a:ext cx="9143640" cy="1442519"/>
          </a:xfrm>
          <a:custGeom>
            <a:avLst/>
            <a:gdLst>
              <a:gd name="f0" fmla="val 0"/>
              <a:gd name="f1" fmla="val 9089556"/>
              <a:gd name="f2" fmla="val 1443038"/>
              <a:gd name="f3" fmla="val 57"/>
              <a:gd name="f4" fmla="val 7145"/>
              <a:gd name="f5" fmla="val 9087979"/>
              <a:gd name="f6" fmla="val 82550"/>
              <a:gd name="f7" fmla="val 9088768"/>
              <a:gd name="f8" fmla="val 172243"/>
              <a:gd name="f9" fmla="val 9087191"/>
              <a:gd name="f10" fmla="val 254793"/>
              <a:gd name="f11" fmla="val 6260746"/>
              <a:gd name="f12" fmla="val 36671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089556" h="1443038">
                <a:moveTo>
                  <a:pt x="f3" y="f4"/>
                </a:moveTo>
                <a:lnTo>
                  <a:pt x="f1" y="f0"/>
                </a:lnTo>
                <a:cubicBezTo>
                  <a:pt x="f5" y="f6"/>
                  <a:pt x="f7" y="f8"/>
                  <a:pt x="f9" y="f10"/>
                </a:cubicBezTo>
                <a:lnTo>
                  <a:pt x="f11" y="f2"/>
                </a:lnTo>
                <a:lnTo>
                  <a:pt x="f0" y="f12"/>
                </a:lnTo>
                <a:lnTo>
                  <a:pt x="f3" y="f4"/>
                </a:lnTo>
                <a:close/>
              </a:path>
            </a:pathLst>
          </a:custGeom>
          <a:gradFill>
            <a:gsLst>
              <a:gs pos="0">
                <a:srgbClr val="86CE24"/>
              </a:gs>
              <a:gs pos="50000">
                <a:srgbClr val="B7E776"/>
              </a:gs>
              <a:gs pos="100000">
                <a:srgbClr val="86CE24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Voľná forma 3"/>
          <p:cNvSpPr/>
          <p:nvPr/>
        </p:nvSpPr>
        <p:spPr>
          <a:xfrm>
            <a:off x="0" y="5292720"/>
            <a:ext cx="9143640" cy="1442519"/>
          </a:xfrm>
          <a:custGeom>
            <a:avLst/>
            <a:gdLst>
              <a:gd name="f0" fmla="val 0"/>
              <a:gd name="f1" fmla="val 9089556"/>
              <a:gd name="f2" fmla="val 1443038"/>
              <a:gd name="f3" fmla="val 57"/>
              <a:gd name="f4" fmla="val 7145"/>
              <a:gd name="f5" fmla="val 9087979"/>
              <a:gd name="f6" fmla="val 82550"/>
              <a:gd name="f7" fmla="val 9088768"/>
              <a:gd name="f8" fmla="val 172243"/>
              <a:gd name="f9" fmla="val 9087191"/>
              <a:gd name="f10" fmla="val 254793"/>
              <a:gd name="f11" fmla="val 6260746"/>
              <a:gd name="f12" fmla="val 36671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089556" h="1443038">
                <a:moveTo>
                  <a:pt x="f3" y="f4"/>
                </a:moveTo>
                <a:lnTo>
                  <a:pt x="f1" y="f0"/>
                </a:lnTo>
                <a:cubicBezTo>
                  <a:pt x="f5" y="f6"/>
                  <a:pt x="f7" y="f8"/>
                  <a:pt x="f9" y="f10"/>
                </a:cubicBezTo>
                <a:lnTo>
                  <a:pt x="f11" y="f2"/>
                </a:lnTo>
                <a:lnTo>
                  <a:pt x="f0" y="f12"/>
                </a:lnTo>
                <a:lnTo>
                  <a:pt x="f3" y="f4"/>
                </a:lnTo>
                <a:close/>
              </a:path>
            </a:pathLst>
          </a:custGeom>
          <a:gradFill>
            <a:gsLst>
              <a:gs pos="0">
                <a:srgbClr val="86CE24"/>
              </a:gs>
              <a:gs pos="50000">
                <a:srgbClr val="CFEFA4"/>
              </a:gs>
              <a:gs pos="100000">
                <a:srgbClr val="86CE24"/>
              </a:gs>
            </a:gsLst>
            <a:lin ang="60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Voľná forma 4"/>
          <p:cNvSpPr/>
          <p:nvPr/>
        </p:nvSpPr>
        <p:spPr>
          <a:xfrm>
            <a:off x="0" y="5545080"/>
            <a:ext cx="9145080" cy="1314000"/>
          </a:xfrm>
          <a:custGeom>
            <a:avLst/>
            <a:gdLst>
              <a:gd name="f0" fmla="val 0"/>
              <a:gd name="f1" fmla="val 9117860"/>
              <a:gd name="f2" fmla="val 1314449"/>
              <a:gd name="f3" fmla="val 130968"/>
              <a:gd name="f4" fmla="val 6305550"/>
              <a:gd name="f5" fmla="val 1197768"/>
              <a:gd name="f6" fmla="val 9113111"/>
              <a:gd name="f7" fmla="val 131206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117860" h="1314449">
                <a:moveTo>
                  <a:pt x="f0" y="f3"/>
                </a:moveTo>
                <a:lnTo>
                  <a:pt x="f4" y="f5"/>
                </a:lnTo>
                <a:lnTo>
                  <a:pt x="f6" y="f0"/>
                </a:lnTo>
                <a:lnTo>
                  <a:pt x="f1" y="f2"/>
                </a:lnTo>
                <a:lnTo>
                  <a:pt x="f0" y="f7"/>
                </a:lnTo>
                <a:lnTo>
                  <a:pt x="f0" y="f3"/>
                </a:lnTo>
                <a:close/>
              </a:path>
            </a:pathLst>
          </a:custGeom>
          <a:gradFill>
            <a:gsLst>
              <a:gs pos="0">
                <a:srgbClr val="FDE99F"/>
              </a:gs>
              <a:gs pos="100000">
                <a:srgbClr val="FCDE70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Voľná forma 6"/>
          <p:cNvSpPr/>
          <p:nvPr/>
        </p:nvSpPr>
        <p:spPr>
          <a:xfrm>
            <a:off x="0" y="5262479"/>
            <a:ext cx="9143640" cy="74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Voľná forma 7"/>
          <p:cNvSpPr/>
          <p:nvPr/>
        </p:nvSpPr>
        <p:spPr>
          <a:xfrm>
            <a:off x="0" y="5502240"/>
            <a:ext cx="9143640" cy="1271160"/>
          </a:xfrm>
          <a:custGeom>
            <a:avLst/>
            <a:gdLst>
              <a:gd name="f0" fmla="val 0"/>
              <a:gd name="f1" fmla="val 9144066"/>
              <a:gd name="f2" fmla="val 1271150"/>
              <a:gd name="f3" fmla="val 2252"/>
              <a:gd name="f4" fmla="val 121494"/>
              <a:gd name="f5" fmla="val 6307948"/>
              <a:gd name="f6" fmla="val 1194321"/>
              <a:gd name="f7" fmla="val 9143272"/>
              <a:gd name="f8" fmla="val 26405"/>
              <a:gd name="f9" fmla="val 9142477"/>
              <a:gd name="f10" fmla="val 52809"/>
              <a:gd name="f11" fmla="val 9141683"/>
              <a:gd name="f12" fmla="val 79214"/>
              <a:gd name="f13" fmla="val 6315286"/>
              <a:gd name="f14" fmla="val 65"/>
              <a:gd name="f15" fmla="val 200706"/>
              <a:gd name="f16" fmla="val 172714"/>
              <a:gd name="f17" fmla="val 2317"/>
              <a:gd name="f18" fmla="val 14948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144066" h="1271150">
                <a:moveTo>
                  <a:pt x="f3" y="f4"/>
                </a:moveTo>
                <a:lnTo>
                  <a:pt x="f5" y="f6"/>
                </a:lnTo>
                <a:lnTo>
                  <a:pt x="f1" y="f0"/>
                </a:lnTo>
                <a:cubicBezTo>
                  <a:pt x="f7" y="f8"/>
                  <a:pt x="f9" y="f10"/>
                  <a:pt x="f11" y="f12"/>
                </a:cubicBezTo>
                <a:lnTo>
                  <a:pt x="f13" y="f2"/>
                </a:lnTo>
                <a:lnTo>
                  <a:pt x="f14" y="f15"/>
                </a:lnTo>
                <a:cubicBezTo>
                  <a:pt x="f0" y="f16"/>
                  <a:pt x="f17" y="f18"/>
                  <a:pt x="f3" y="f4"/>
                </a:cubicBez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Voľná forma 9"/>
          <p:cNvSpPr/>
          <p:nvPr/>
        </p:nvSpPr>
        <p:spPr>
          <a:xfrm>
            <a:off x="228600" y="6416640"/>
            <a:ext cx="289512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Zástupný symbol dátumu 1"/>
          <p:cNvSpPr txBox="1">
            <a:spLocks noGrp="1"/>
          </p:cNvSpPr>
          <p:nvPr>
            <p:ph type="dt" sz="half" idx="2"/>
          </p:nvPr>
        </p:nvSpPr>
        <p:spPr>
          <a:xfrm>
            <a:off x="6400440" y="6416640"/>
            <a:ext cx="1979280" cy="3632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sk-SK"/>
              <a:t>26.11.19</a:t>
            </a:r>
          </a:p>
        </p:txBody>
      </p:sp>
      <p:sp>
        <p:nvSpPr>
          <p:cNvPr id="10" name="Zástupný symbol čísla snímky 2"/>
          <p:cNvSpPr txBox="1">
            <a:spLocks noGrp="1"/>
          </p:cNvSpPr>
          <p:nvPr>
            <p:ph type="sldNum" sz="quarter" idx="4"/>
          </p:nvPr>
        </p:nvSpPr>
        <p:spPr>
          <a:xfrm>
            <a:off x="8458200" y="6416640"/>
            <a:ext cx="455399" cy="3632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EC0283B-4670-4859-BAE6-AC36597B49FA}" type="slidenum">
              <a:t>‹#›</a:t>
            </a:fld>
            <a:endParaRPr lang="sk-SK"/>
          </a:p>
        </p:txBody>
      </p:sp>
      <p:sp>
        <p:nvSpPr>
          <p:cNvPr id="11" name="Zástupný symbol nadpisu 1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sk-SK"/>
          </a:p>
        </p:txBody>
      </p:sp>
      <p:sp>
        <p:nvSpPr>
          <p:cNvPr id="12" name="Zástupný symbol textu 1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marR="0" lvl="0" indent="-324000" algn="l" rtl="0" hangingPunct="1">
              <a:lnSpc>
                <a:spcPct val="93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ill Sans MT" pitchFamily="16"/>
                <a:ea typeface="Microsoft YaHei"/>
                <a:cs typeface="Mangal" pitchFamily="2"/>
              </a:defRPr>
            </a:defPPr>
            <a:lvl1pPr marL="432000" marR="0" lvl="0" indent="-324000" algn="l" rtl="0" hangingPunct="1">
              <a:lnSpc>
                <a:spcPct val="93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ill Sans MT" pitchFamily="16"/>
                <a:ea typeface="Microsoft YaHei"/>
                <a:cs typeface="Mangal" pitchFamily="2"/>
              </a:defRPr>
            </a:lvl1pPr>
            <a:lvl2pPr marL="864000" marR="0" lvl="1" indent="-32400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2pPr>
            <a:lvl3pPr marL="1295999" marR="0" lvl="2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3pPr>
            <a:lvl4pPr marL="1728000" marR="0" lvl="3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4pPr>
            <a:lvl5pPr marL="2160000" marR="0" lvl="4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5pPr>
            <a:lvl6pPr marL="2592000" marR="0" lvl="5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6pPr>
            <a:lvl7pPr marL="3024000" marR="0" lvl="6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7pPr>
            <a:lvl8pPr marL="3456000" marR="0" lvl="7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8pPr>
            <a:lvl9pPr marL="3887999" marR="0" lvl="8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93000"/>
        </a:lnSpc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k-SK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1">
        <a:lnSpc>
          <a:spcPct val="93000"/>
        </a:lnSpc>
        <a:spcBef>
          <a:spcPts val="0"/>
        </a:spcBef>
        <a:spcAft>
          <a:spcPts val="1417"/>
        </a:spcAft>
        <a:tabLst>
          <a:tab pos="34272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360" algn="l"/>
          <a:tab pos="5390640" algn="l"/>
          <a:tab pos="5839919" algn="l"/>
          <a:tab pos="6289200" algn="l"/>
          <a:tab pos="6738480" algn="l"/>
          <a:tab pos="7187759" algn="l"/>
          <a:tab pos="7637040" algn="l"/>
          <a:tab pos="8086319" algn="l"/>
          <a:tab pos="8535600" algn="l"/>
          <a:tab pos="8984880" algn="l"/>
        </a:tabLst>
        <a:defRPr lang="sk-SK" sz="2000" b="0" i="0" u="none" strike="noStrike" kern="1200" spc="0">
          <a:ln>
            <a:noFill/>
          </a:ln>
          <a:solidFill>
            <a:srgbClr val="FFFFFF"/>
          </a:solidFill>
          <a:latin typeface="Gill Sans MT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ľná forma 1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22980" sy="2354" algn="tl"/>
          </a:blip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Voľná forma 2"/>
          <p:cNvSpPr/>
          <p:nvPr/>
        </p:nvSpPr>
        <p:spPr>
          <a:xfrm>
            <a:off x="0" y="5457960"/>
            <a:ext cx="7238520" cy="1399680"/>
          </a:xfrm>
          <a:custGeom>
            <a:avLst/>
            <a:gdLst>
              <a:gd name="f0" fmla="val 0"/>
              <a:gd name="f1" fmla="val 7216426"/>
              <a:gd name="f2" fmla="val 1400175"/>
              <a:gd name="f3" fmla="val 866775"/>
              <a:gd name="f4" fmla="val 182309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216426" h="1400175">
                <a:moveTo>
                  <a:pt x="f0" y="f0"/>
                </a:moveTo>
                <a:lnTo>
                  <a:pt x="f1" y="f3"/>
                </a:lnTo>
                <a:lnTo>
                  <a:pt x="f4" y="f2"/>
                </a:lnTo>
                <a:lnTo>
                  <a:pt x="f0" y="f2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86CE24"/>
              </a:gs>
              <a:gs pos="50000">
                <a:srgbClr val="CFEFA4"/>
              </a:gs>
              <a:gs pos="100000">
                <a:srgbClr val="86CE24"/>
              </a:gs>
            </a:gsLst>
            <a:lin ang="1662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Voľná forma 3"/>
          <p:cNvSpPr/>
          <p:nvPr/>
        </p:nvSpPr>
        <p:spPr>
          <a:xfrm>
            <a:off x="1808280" y="6148440"/>
            <a:ext cx="7338599" cy="710640"/>
          </a:xfrm>
          <a:custGeom>
            <a:avLst/>
            <a:gdLst>
              <a:gd name="f0" fmla="val 0"/>
              <a:gd name="f1" fmla="val 7323733"/>
              <a:gd name="f2" fmla="val 675379"/>
              <a:gd name="f3" fmla="val 673445"/>
              <a:gd name="f4" fmla="val 7322149"/>
              <a:gd name="f5" fmla="val 222867"/>
              <a:gd name="f6" fmla="val 7322943"/>
              <a:gd name="f7" fmla="val 452512"/>
              <a:gd name="f8" fmla="val 732135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323733" h="675379">
                <a:moveTo>
                  <a:pt x="f0" y="f3"/>
                </a:moveTo>
                <a:lnTo>
                  <a:pt x="f1" y="f0"/>
                </a:lnTo>
                <a:cubicBezTo>
                  <a:pt x="f4" y="f5"/>
                  <a:pt x="f6" y="f7"/>
                  <a:pt x="f8" y="f2"/>
                </a:cubicBezTo>
                <a:lnTo>
                  <a:pt x="f0" y="f3"/>
                </a:lnTo>
                <a:close/>
              </a:path>
            </a:pathLst>
          </a:custGeom>
          <a:gradFill>
            <a:gsLst>
              <a:gs pos="0">
                <a:srgbClr val="FAC810"/>
              </a:gs>
              <a:gs pos="50000">
                <a:srgbClr val="FDE99F"/>
              </a:gs>
              <a:gs pos="100000">
                <a:srgbClr val="FAC810"/>
              </a:gs>
            </a:gsLst>
            <a:lin ang="159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Voľná forma 6"/>
          <p:cNvSpPr/>
          <p:nvPr/>
        </p:nvSpPr>
        <p:spPr>
          <a:xfrm>
            <a:off x="0" y="5411880"/>
            <a:ext cx="7605360" cy="926640"/>
          </a:xfrm>
          <a:custGeom>
            <a:avLst/>
            <a:gdLst>
              <a:gd name="f0" fmla="val 0"/>
              <a:gd name="f1" fmla="val 7605568"/>
              <a:gd name="f2" fmla="val 927910"/>
              <a:gd name="f3" fmla="val 1"/>
              <a:gd name="f4" fmla="val 25222"/>
              <a:gd name="f5" fmla="val 50443"/>
              <a:gd name="f6" fmla="val 75665"/>
              <a:gd name="f7" fmla="val 7225392"/>
              <a:gd name="f8" fmla="val 89773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605568" h="927910">
                <a:moveTo>
                  <a:pt x="f3" y="f0"/>
                </a:moveTo>
                <a:cubicBezTo>
                  <a:pt x="f3" y="f4"/>
                  <a:pt x="f0" y="f5"/>
                  <a:pt x="f0" y="f6"/>
                </a:cubicBezTo>
                <a:lnTo>
                  <a:pt x="f7" y="f2"/>
                </a:lnTo>
                <a:lnTo>
                  <a:pt x="f1" y="f8"/>
                </a:lnTo>
                <a:lnTo>
                  <a:pt x="f3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Voľná forma 7"/>
          <p:cNvSpPr/>
          <p:nvPr/>
        </p:nvSpPr>
        <p:spPr>
          <a:xfrm>
            <a:off x="1681200" y="6116760"/>
            <a:ext cx="7465680" cy="740879"/>
          </a:xfrm>
          <a:custGeom>
            <a:avLst/>
            <a:gdLst>
              <a:gd name="f0" fmla="val 0"/>
              <a:gd name="f1" fmla="val 7465656"/>
              <a:gd name="f2" fmla="val 741493"/>
              <a:gd name="f3" fmla="val 755341"/>
              <a:gd name="f4" fmla="val 741492"/>
              <a:gd name="f5" fmla="val 7464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465656" h="741493">
                <a:moveTo>
                  <a:pt x="f1" y="f0"/>
                </a:moveTo>
                <a:lnTo>
                  <a:pt x="f0" y="f2"/>
                </a:lnTo>
                <a:lnTo>
                  <a:pt x="f3" y="f4"/>
                </a:lnTo>
                <a:lnTo>
                  <a:pt x="f1" y="f5"/>
                </a:lnTo>
                <a:lnTo>
                  <a:pt x="f1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Voľná forma 9"/>
          <p:cNvSpPr/>
          <p:nvPr/>
        </p:nvSpPr>
        <p:spPr>
          <a:xfrm>
            <a:off x="228600" y="6416640"/>
            <a:ext cx="289512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Zástupný symbol dátumu 1"/>
          <p:cNvSpPr txBox="1">
            <a:spLocks noGrp="1"/>
          </p:cNvSpPr>
          <p:nvPr>
            <p:ph type="dt" sz="half" idx="2"/>
          </p:nvPr>
        </p:nvSpPr>
        <p:spPr>
          <a:xfrm>
            <a:off x="6400440" y="6416640"/>
            <a:ext cx="1979280" cy="3632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sk-SK"/>
              <a:t>26.11.19</a:t>
            </a:r>
          </a:p>
        </p:txBody>
      </p:sp>
      <p:sp>
        <p:nvSpPr>
          <p:cNvPr id="9" name="Zástupný symbol čísla snímky 2"/>
          <p:cNvSpPr txBox="1">
            <a:spLocks noGrp="1"/>
          </p:cNvSpPr>
          <p:nvPr>
            <p:ph type="sldNum" sz="quarter" idx="4"/>
          </p:nvPr>
        </p:nvSpPr>
        <p:spPr>
          <a:xfrm>
            <a:off x="8458200" y="6416640"/>
            <a:ext cx="455399" cy="3632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96E2309-CD2F-4533-8235-D36E8555844F}" type="slidenum">
              <a:t>‹#›</a:t>
            </a:fld>
            <a:endParaRPr lang="sk-SK"/>
          </a:p>
        </p:txBody>
      </p:sp>
      <p:sp>
        <p:nvSpPr>
          <p:cNvPr id="10" name="Zástupný symbol nadpisu 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sk-SK"/>
          </a:p>
        </p:txBody>
      </p:sp>
      <p:sp>
        <p:nvSpPr>
          <p:cNvPr id="11" name="Zástupný symbol textu 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marR="0" lvl="0" indent="-324000" algn="l" rtl="0" hangingPunct="1">
              <a:lnSpc>
                <a:spcPct val="93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ill Sans MT" pitchFamily="16"/>
                <a:ea typeface="Microsoft YaHei"/>
                <a:cs typeface="Mangal" pitchFamily="2"/>
              </a:defRPr>
            </a:defPPr>
            <a:lvl1pPr marL="432000" marR="0" lvl="0" indent="-324000" algn="l" rtl="0" hangingPunct="1">
              <a:lnSpc>
                <a:spcPct val="93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ill Sans MT" pitchFamily="16"/>
                <a:ea typeface="Microsoft YaHei"/>
                <a:cs typeface="Mangal" pitchFamily="2"/>
              </a:defRPr>
            </a:lvl1pPr>
            <a:lvl2pPr marL="864000" marR="0" lvl="1" indent="-32400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2pPr>
            <a:lvl3pPr marL="1295999" marR="0" lvl="2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3pPr>
            <a:lvl4pPr marL="1728000" marR="0" lvl="3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4pPr>
            <a:lvl5pPr marL="2160000" marR="0" lvl="4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5pPr>
            <a:lvl6pPr marL="2592000" marR="0" lvl="5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6pPr>
            <a:lvl7pPr marL="3024000" marR="0" lvl="6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7pPr>
            <a:lvl8pPr marL="3456000" marR="0" lvl="7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8pPr>
            <a:lvl9pPr marL="3887999" marR="0" lvl="8" indent="-216000" algn="l" rtl="0" hangingPunct="1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 pitchFamily="2"/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93000"/>
        </a:lnSpc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k-SK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1">
        <a:lnSpc>
          <a:spcPct val="93000"/>
        </a:lnSpc>
        <a:spcBef>
          <a:spcPts val="0"/>
        </a:spcBef>
        <a:spcAft>
          <a:spcPts val="1417"/>
        </a:spcAft>
        <a:tabLst>
          <a:tab pos="34272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360" algn="l"/>
          <a:tab pos="5390640" algn="l"/>
          <a:tab pos="5839919" algn="l"/>
          <a:tab pos="6289200" algn="l"/>
          <a:tab pos="6738480" algn="l"/>
          <a:tab pos="7187759" algn="l"/>
          <a:tab pos="7637040" algn="l"/>
          <a:tab pos="8086319" algn="l"/>
          <a:tab pos="8535600" algn="l"/>
          <a:tab pos="8984880" algn="l"/>
        </a:tabLst>
        <a:defRPr lang="sk-SK" sz="2000" b="0" i="0" u="none" strike="noStrike" kern="1200" spc="0">
          <a:ln>
            <a:noFill/>
          </a:ln>
          <a:solidFill>
            <a:srgbClr val="FFFFFF"/>
          </a:solidFill>
          <a:latin typeface="Gill Sans MT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s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www.google.s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ÁDIELSKÁ TIESŇAVA&#10; &#10;Hájske vodopády &#10;&#10;DIVADLÁ  -KOŠ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31280" y="1368360"/>
            <a:ext cx="7812719" cy="249228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lnSpc>
                <a:spcPct val="100000"/>
              </a:lnSpc>
              <a:buNone/>
            </a:pPr>
            <a:r>
              <a:rPr lang="sk-SK" sz="3600" b="1" dirty="0">
                <a:solidFill>
                  <a:srgbClr val="FFC000"/>
                </a:solidFill>
                <a:latin typeface="Baskerville Old Face" pitchFamily="18"/>
                <a:ea typeface="Tahoma" pitchFamily="1"/>
                <a:cs typeface="Tahoma" pitchFamily="18"/>
              </a:rPr>
              <a:t>ZÁDIELSKÁ TIESŇAVA</a:t>
            </a:r>
            <a:r>
              <a:rPr lang="sk-SK" sz="3600" b="1" u="sng" dirty="0">
                <a:solidFill>
                  <a:srgbClr val="FFC000"/>
                </a:solidFill>
                <a:latin typeface="Baskerville Old Face" pitchFamily="18"/>
                <a:ea typeface="Tahoma" pitchFamily="1"/>
                <a:cs typeface="Tahoma" pitchFamily="18"/>
              </a:rPr>
              <a:t/>
            </a:r>
            <a:br>
              <a:rPr lang="sk-SK" sz="3600" b="1" u="sng" dirty="0">
                <a:solidFill>
                  <a:srgbClr val="FFC000"/>
                </a:solidFill>
                <a:latin typeface="Baskerville Old Face" pitchFamily="18"/>
                <a:ea typeface="Tahoma" pitchFamily="1"/>
                <a:cs typeface="Tahoma" pitchFamily="18"/>
              </a:rPr>
            </a:br>
            <a:r>
              <a:rPr lang="sk-SK" sz="3200" b="1" u="sng" dirty="0">
                <a:solidFill>
                  <a:srgbClr val="FFC000"/>
                </a:solidFill>
                <a:latin typeface="Baskerville Old Face" pitchFamily="18"/>
                <a:ea typeface="Tahoma" pitchFamily="1"/>
                <a:cs typeface="Tahoma" pitchFamily="18"/>
              </a:rPr>
              <a:t> </a:t>
            </a:r>
            <a:br>
              <a:rPr lang="sk-SK" sz="3200" b="1" u="sng" dirty="0">
                <a:solidFill>
                  <a:srgbClr val="FFC000"/>
                </a:solidFill>
                <a:latin typeface="Baskerville Old Face" pitchFamily="18"/>
                <a:ea typeface="Tahoma" pitchFamily="1"/>
                <a:cs typeface="Tahoma" pitchFamily="18"/>
              </a:rPr>
            </a:br>
            <a:r>
              <a:rPr lang="sk-SK" sz="3200" b="1" i="1" dirty="0">
                <a:solidFill>
                  <a:srgbClr val="FFC000"/>
                </a:solidFill>
                <a:latin typeface="Baskerville Old Face" pitchFamily="18"/>
                <a:ea typeface="Tahoma" pitchFamily="1"/>
                <a:cs typeface="Tahoma" pitchFamily="18"/>
              </a:rPr>
              <a:t>Hájske vodopády </a:t>
            </a:r>
            <a:r>
              <a:rPr lang="sk-SK" sz="3200" b="1" i="1" u="sng" dirty="0">
                <a:solidFill>
                  <a:srgbClr val="FFC000"/>
                </a:solidFill>
                <a:latin typeface="Baskerville Old Face" pitchFamily="18"/>
                <a:ea typeface="Tahoma" pitchFamily="1"/>
                <a:cs typeface="Tahoma" pitchFamily="18"/>
              </a:rPr>
              <a:t/>
            </a:r>
            <a:br>
              <a:rPr lang="sk-SK" sz="3200" b="1" i="1" u="sng" dirty="0">
                <a:solidFill>
                  <a:srgbClr val="FFC000"/>
                </a:solidFill>
                <a:latin typeface="Baskerville Old Face" pitchFamily="18"/>
                <a:ea typeface="Tahoma" pitchFamily="1"/>
                <a:cs typeface="Tahoma" pitchFamily="18"/>
              </a:rPr>
            </a:br>
            <a:r>
              <a:rPr lang="sk-SK" sz="3200" b="1" u="sng" dirty="0">
                <a:solidFill>
                  <a:srgbClr val="FFC000"/>
                </a:solidFill>
                <a:latin typeface="Baskerville Old Face" pitchFamily="18"/>
                <a:ea typeface="Tahoma" pitchFamily="1"/>
                <a:cs typeface="Tahoma" pitchFamily="18"/>
              </a:rPr>
              <a:t/>
            </a:r>
            <a:br>
              <a:rPr lang="sk-SK" sz="3200" b="1" u="sng" dirty="0">
                <a:solidFill>
                  <a:srgbClr val="FFC000"/>
                </a:solidFill>
                <a:latin typeface="Baskerville Old Face" pitchFamily="18"/>
                <a:ea typeface="Tahoma" pitchFamily="1"/>
                <a:cs typeface="Tahoma" pitchFamily="18"/>
              </a:rPr>
            </a:br>
            <a:r>
              <a:rPr lang="sk-SK" sz="3600" b="1" dirty="0">
                <a:solidFill>
                  <a:srgbClr val="FFC000"/>
                </a:solidFill>
                <a:latin typeface="Baskerville Old Face" pitchFamily="18"/>
                <a:ea typeface="Tahoma" pitchFamily="1"/>
                <a:cs typeface="Tahoma" pitchFamily="18"/>
              </a:rPr>
              <a:t>DIVADLÁ  </a:t>
            </a:r>
            <a:r>
              <a:rPr lang="sk-SK" sz="3600" b="1" dirty="0" smtClean="0">
                <a:solidFill>
                  <a:srgbClr val="FFC000"/>
                </a:solidFill>
                <a:latin typeface="Baskerville Old Face" pitchFamily="18"/>
                <a:cs typeface="Tahoma" pitchFamily="18"/>
              </a:rPr>
              <a:t>-  KOŠICE</a:t>
            </a:r>
            <a:endParaRPr lang="sk-SK" sz="3600" b="1" dirty="0">
              <a:solidFill>
                <a:srgbClr val="FFC000"/>
              </a:solidFill>
              <a:latin typeface="Baskerville Old Face" pitchFamily="18"/>
              <a:cs typeface="Tahoma" pitchFamily="1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0000" y="3527279"/>
            <a:ext cx="2952359" cy="223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381600">
            <a:off x="179418" y="1582816"/>
            <a:ext cx="3239640" cy="242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220000" y="1152360"/>
            <a:ext cx="3455640" cy="23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65000" y="4032359"/>
            <a:ext cx="3338280" cy="1944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kTextu 5"/>
          <p:cNvSpPr/>
          <p:nvPr/>
        </p:nvSpPr>
        <p:spPr>
          <a:xfrm>
            <a:off x="3543342" y="2060999"/>
            <a:ext cx="1676298" cy="6174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3600" b="1" i="0" u="none" strike="noStrike" kern="1200" spc="0" dirty="0">
                <a:ln>
                  <a:noFill/>
                </a:ln>
                <a:solidFill>
                  <a:srgbClr val="FFC000"/>
                </a:solidFill>
                <a:latin typeface="Baskerville Old Face" pitchFamily="18"/>
                <a:ea typeface="Microsoft YaHei" pitchFamily="2"/>
                <a:cs typeface="Mangal" pitchFamily="2"/>
              </a:rPr>
              <a:t>Košice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gión AB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55639" y="692640"/>
            <a:ext cx="7772039" cy="112356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lnSpc>
                <a:spcPct val="100000"/>
              </a:lnSpc>
              <a:buNone/>
            </a:pPr>
            <a:r>
              <a:rPr lang="sk-SK" sz="3600" b="1" dirty="0">
                <a:solidFill>
                  <a:srgbClr val="FFC000"/>
                </a:solidFill>
                <a:latin typeface="Baskerville Old Face" pitchFamily="18"/>
              </a:rPr>
              <a:t>Región ABOV</a:t>
            </a:r>
          </a:p>
        </p:txBody>
      </p:sp>
      <p:sp>
        <p:nvSpPr>
          <p:cNvPr id="3" name="Voľná forma 2"/>
          <p:cNvSpPr/>
          <p:nvPr/>
        </p:nvSpPr>
        <p:spPr>
          <a:xfrm>
            <a:off x="252360" y="1700280"/>
            <a:ext cx="3527279" cy="21575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sk-SK" sz="2800" b="1" i="0" u="none" strike="noStrike" kern="1200" spc="0" dirty="0">
                <a:ln>
                  <a:noFill/>
                </a:ln>
                <a:solidFill>
                  <a:srgbClr val="FFC000"/>
                </a:solidFill>
                <a:latin typeface="Baskerville Old Face" panose="02020602080505020303" pitchFamily="18" charset="0"/>
                <a:ea typeface="Microsoft YaHei" pitchFamily="2"/>
                <a:cs typeface="Microsoft YaHei" pitchFamily="2"/>
              </a:rPr>
              <a:t>ABOV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sk-SK" sz="2800" b="1" i="0" u="none" strike="noStrike" kern="1200" spc="0" dirty="0">
                <a:ln>
                  <a:noFill/>
                </a:ln>
                <a:solidFill>
                  <a:srgbClr val="FFC000"/>
                </a:solidFill>
                <a:latin typeface="Baskerville Old Face" panose="02020602080505020303" pitchFamily="18" charset="0"/>
                <a:ea typeface="Microsoft YaHei" pitchFamily="2"/>
                <a:cs typeface="Microsoft YaHei" pitchFamily="2"/>
              </a:rPr>
              <a:t>Centrom tohto územia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sk-SK" sz="2800" b="1" i="0" u="none" strike="noStrike" kern="1200" spc="0" dirty="0">
                <a:ln>
                  <a:noFill/>
                </a:ln>
                <a:solidFill>
                  <a:srgbClr val="FFC000"/>
                </a:solidFill>
                <a:latin typeface="Baskerville Old Face" panose="02020602080505020303" pitchFamily="18" charset="0"/>
                <a:ea typeface="Microsoft YaHei" pitchFamily="2"/>
                <a:cs typeface="Microsoft YaHei" pitchFamily="2"/>
              </a:rPr>
              <a:t>sú Košice.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sk-SK" sz="2800" b="1" i="0" u="none" strike="noStrike" kern="1200" spc="0" dirty="0">
                <a:ln>
                  <a:noFill/>
                </a:ln>
                <a:solidFill>
                  <a:srgbClr val="FFC000"/>
                </a:solidFill>
                <a:latin typeface="Baskerville Old Face" panose="02020602080505020303" pitchFamily="18" charset="0"/>
                <a:ea typeface="Microsoft YaHei" pitchFamily="2"/>
                <a:cs typeface="Microsoft YaHei" pitchFamily="2"/>
              </a:rPr>
              <a:t>Kedysi bol súčasťou uhorskej stolice.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40040" y="1609560"/>
            <a:ext cx="5043240" cy="3143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ľná forma 1"/>
          <p:cNvSpPr/>
          <p:nvPr/>
        </p:nvSpPr>
        <p:spPr>
          <a:xfrm>
            <a:off x="0" y="620640"/>
            <a:ext cx="9143640" cy="982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sk-SK" sz="3600" b="1" i="0" u="none" strike="noStrike" kern="1200" spc="0" dirty="0">
                <a:ln>
                  <a:noFill/>
                </a:ln>
                <a:solidFill>
                  <a:srgbClr val="FFC000"/>
                </a:solidFill>
                <a:latin typeface="Baskerville Old Face" panose="02020602080505020303" pitchFamily="18" charset="0"/>
                <a:ea typeface="Microsoft YaHei" pitchFamily="2"/>
                <a:cs typeface="Microsoft YaHei" pitchFamily="2"/>
              </a:rPr>
              <a:t>Zádielská tiesňava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697"/>
              </a:spcBef>
              <a:spcAft>
                <a:spcPts val="1423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sk-SK" sz="2800" b="1" i="0" u="none" strike="noStrike" kern="1200" spc="0" dirty="0">
                <a:ln>
                  <a:noFill/>
                </a:ln>
                <a:solidFill>
                  <a:srgbClr val="FFC000"/>
                </a:solidFill>
                <a:latin typeface="Baskerville Old Face" panose="02020602080505020303" pitchFamily="18" charset="0"/>
                <a:ea typeface="Microsoft YaHei" pitchFamily="2"/>
                <a:cs typeface="Microsoft YaHei" pitchFamily="2"/>
              </a:rPr>
              <a:t>najkrajšia </a:t>
            </a:r>
            <a:r>
              <a:rPr lang="sk-SK" sz="2800" b="1" i="0" u="none" strike="noStrike" kern="1200" spc="0" dirty="0" smtClean="0">
                <a:ln>
                  <a:noFill/>
                </a:ln>
                <a:solidFill>
                  <a:srgbClr val="FFC000"/>
                </a:solidFill>
                <a:latin typeface="Baskerville Old Face" panose="02020602080505020303" pitchFamily="18" charset="0"/>
                <a:ea typeface="Microsoft YaHei" pitchFamily="2"/>
                <a:cs typeface="Microsoft YaHei" pitchFamily="2"/>
              </a:rPr>
              <a:t>roklina </a:t>
            </a:r>
            <a:r>
              <a:rPr lang="sk-SK" sz="2800" b="1" i="0" u="none" strike="noStrike" kern="1200" spc="0" dirty="0">
                <a:ln>
                  <a:noFill/>
                </a:ln>
                <a:solidFill>
                  <a:srgbClr val="FFC000"/>
                </a:solidFill>
                <a:latin typeface="Baskerville Old Face" panose="02020602080505020303" pitchFamily="18" charset="0"/>
                <a:ea typeface="Microsoft YaHei" pitchFamily="2"/>
                <a:cs typeface="Microsoft YaHei" pitchFamily="2"/>
              </a:rPr>
              <a:t>Národného parku Slovenský kras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697"/>
              </a:spcBef>
              <a:spcAft>
                <a:spcPts val="1423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endParaRPr lang="sk-SK" sz="2200" b="0" i="0" u="none" strike="noStrike" kern="1200" spc="0" dirty="0">
              <a:ln>
                <a:noFill/>
              </a:ln>
              <a:solidFill>
                <a:srgbClr val="000000"/>
              </a:solidFill>
              <a:latin typeface="Gill Sans MT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9640" y="3933000"/>
            <a:ext cx="4103280" cy="28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0727" y="1772815"/>
            <a:ext cx="3526919" cy="24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b="15701"/>
          <a:stretch>
            <a:fillRect/>
          </a:stretch>
        </p:blipFill>
        <p:spPr>
          <a:xfrm>
            <a:off x="5688000" y="1772814"/>
            <a:ext cx="2879280" cy="26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104840" y="143640"/>
            <a:ext cx="7167240" cy="172800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lnSpc>
                <a:spcPct val="100000"/>
              </a:lnSpc>
              <a:buNone/>
            </a:pPr>
            <a:r>
              <a:rPr lang="sk-SK" sz="3600" b="1" dirty="0">
                <a:solidFill>
                  <a:schemeClr val="tx1"/>
                </a:solidFill>
                <a:latin typeface="Tw Cen MT" pitchFamily="18"/>
              </a:rPr>
              <a:t/>
            </a:r>
            <a:br>
              <a:rPr lang="sk-SK" sz="3600" b="1" dirty="0">
                <a:solidFill>
                  <a:schemeClr val="tx1"/>
                </a:solidFill>
                <a:latin typeface="Tw Cen MT" pitchFamily="18"/>
              </a:rPr>
            </a:br>
            <a:r>
              <a:rPr lang="sk-SK" sz="36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Vápencová skalná ihla </a:t>
            </a:r>
            <a:r>
              <a:rPr lang="sk-SK" sz="32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/>
            </a:r>
            <a:br>
              <a:rPr lang="sk-SK" sz="3200" b="1" dirty="0">
                <a:solidFill>
                  <a:srgbClr val="FFC000"/>
                </a:solidFill>
                <a:latin typeface="Baskerville Old Face" panose="02020602080505020303" pitchFamily="18" charset="0"/>
              </a:rPr>
            </a:br>
            <a:r>
              <a:rPr lang="sk-SK" sz="24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                            </a:t>
            </a:r>
            <a:r>
              <a:rPr lang="sk-SK" sz="28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– Cukrová homoľa</a:t>
            </a:r>
            <a:endParaRPr lang="sk-SK" sz="2800" b="1" dirty="0">
              <a:solidFill>
                <a:srgbClr val="FFC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04840" y="1871640"/>
            <a:ext cx="2782440" cy="367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248000" y="1871640"/>
            <a:ext cx="4103640" cy="367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771640" y="-360"/>
            <a:ext cx="2952359" cy="97920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0000"/>
              </a:lnSpc>
              <a:buNone/>
            </a:pPr>
            <a:r>
              <a:rPr lang="sk-SK" sz="4000">
                <a:solidFill>
                  <a:srgbClr val="FFFFFF"/>
                </a:solidFill>
                <a:latin typeface="Gill Sans MT" pitchFamily="18"/>
              </a:rPr>
              <a:t>                          </a:t>
            </a:r>
          </a:p>
        </p:txBody>
      </p:sp>
      <p:sp>
        <p:nvSpPr>
          <p:cNvPr id="3" name="Voľná forma 2"/>
          <p:cNvSpPr/>
          <p:nvPr/>
        </p:nvSpPr>
        <p:spPr>
          <a:xfrm>
            <a:off x="467544" y="314280"/>
            <a:ext cx="8219976" cy="1655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sk-SK" sz="36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w Cen MT" pitchFamily="18"/>
                <a:ea typeface="Calibri" pitchFamily="2"/>
                <a:cs typeface="Calibri" pitchFamily="2"/>
              </a:rPr>
              <a:t> 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sk-SK" sz="3600" b="1" i="0" u="none" strike="noStrike" kern="1200" spc="0" dirty="0">
                <a:ln>
                  <a:noFill/>
                </a:ln>
                <a:solidFill>
                  <a:srgbClr val="FFC000"/>
                </a:solidFill>
                <a:latin typeface="Baskerville Old Face" pitchFamily="18"/>
                <a:ea typeface="Calibri" pitchFamily="2"/>
                <a:cs typeface="Calibri" pitchFamily="2"/>
              </a:rPr>
              <a:t>Zrúcanina Turnianskeho hradu</a:t>
            </a:r>
            <a:r>
              <a:rPr lang="sk-SK" sz="3200" b="1" i="0" u="none" strike="noStrike" kern="1200" spc="0" dirty="0">
                <a:ln>
                  <a:noFill/>
                </a:ln>
                <a:solidFill>
                  <a:srgbClr val="FFC000"/>
                </a:solidFill>
                <a:latin typeface="Baskerville Old Face" pitchFamily="18"/>
                <a:ea typeface="Calibri" pitchFamily="2"/>
                <a:cs typeface="Calibri" pitchFamily="2"/>
              </a:rPr>
              <a:t> </a:t>
            </a:r>
          </a:p>
        </p:txBody>
      </p:sp>
      <p:sp>
        <p:nvSpPr>
          <p:cNvPr id="4" name="Voľná forma 3"/>
          <p:cNvSpPr/>
          <p:nvPr/>
        </p:nvSpPr>
        <p:spPr>
          <a:xfrm>
            <a:off x="251640" y="1142280"/>
            <a:ext cx="8136784" cy="1197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endParaRPr lang="sk-SK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Tw Cen MT" pitchFamily="18"/>
              <a:ea typeface="Microsoft YaHei" pitchFamily="2"/>
              <a:cs typeface="Microsoft YaHei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sk-SK" sz="2800" b="1" dirty="0" smtClean="0">
                <a:solidFill>
                  <a:srgbClr val="FFC000"/>
                </a:solidFill>
                <a:latin typeface="Baskerville Old Face" pitchFamily="18"/>
                <a:ea typeface="Microsoft YaHei" pitchFamily="2"/>
                <a:cs typeface="Microsoft YaHei" pitchFamily="2"/>
              </a:rPr>
              <a:t>     s</a:t>
            </a:r>
            <a:r>
              <a:rPr lang="sk-SK" sz="2800" b="1" i="0" u="none" strike="noStrike" kern="1200" spc="0" dirty="0" smtClean="0">
                <a:ln>
                  <a:noFill/>
                </a:ln>
                <a:solidFill>
                  <a:srgbClr val="FFC000"/>
                </a:solidFill>
                <a:latin typeface="Baskerville Old Face" pitchFamily="18"/>
                <a:ea typeface="Microsoft YaHei" pitchFamily="2"/>
                <a:cs typeface="Microsoft YaHei" pitchFamily="2"/>
              </a:rPr>
              <a:t>lúžil </a:t>
            </a:r>
            <a:r>
              <a:rPr lang="sk-SK" sz="2800" b="1" i="0" u="none" strike="noStrike" kern="1200" spc="0" dirty="0">
                <a:ln>
                  <a:noFill/>
                </a:ln>
                <a:solidFill>
                  <a:srgbClr val="FFC000"/>
                </a:solidFill>
                <a:latin typeface="Baskerville Old Face" pitchFamily="18"/>
                <a:ea typeface="Microsoft YaHei" pitchFamily="2"/>
                <a:cs typeface="Microsoft YaHei" pitchFamily="2"/>
              </a:rPr>
              <a:t>na ochranu cesty z Gemera na </a:t>
            </a:r>
            <a:r>
              <a:rPr lang="sk-SK" sz="2800" b="1" i="0" u="none" strike="noStrike" kern="1200" spc="0" dirty="0" smtClean="0">
                <a:ln>
                  <a:noFill/>
                </a:ln>
                <a:solidFill>
                  <a:srgbClr val="FFC000"/>
                </a:solidFill>
                <a:latin typeface="Baskerville Old Face" pitchFamily="18"/>
                <a:ea typeface="Microsoft YaHei" pitchFamily="2"/>
                <a:cs typeface="Microsoft YaHei" pitchFamily="2"/>
              </a:rPr>
              <a:t>Spiš</a:t>
            </a:r>
            <a:endParaRPr lang="sk-SK" sz="2800" b="1" i="0" u="none" strike="noStrike" kern="1200" spc="0" dirty="0">
              <a:ln>
                <a:noFill/>
              </a:ln>
              <a:solidFill>
                <a:srgbClr val="FFC000"/>
              </a:solidFill>
              <a:latin typeface="Baskerville Old Face" pitchFamily="18"/>
              <a:ea typeface="Microsoft YaHei" pitchFamily="2"/>
              <a:cs typeface="Microsoft YaHei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endParaRPr lang="sk-SK" sz="2400" b="1" i="0" u="none" strike="noStrike" kern="1200" spc="0" dirty="0">
              <a:ln>
                <a:noFill/>
              </a:ln>
              <a:solidFill>
                <a:srgbClr val="FFC000"/>
              </a:solidFill>
              <a:latin typeface="Tw Cen MT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5" name="Obrázok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3337" r="28041"/>
          <a:stretch>
            <a:fillRect/>
          </a:stretch>
        </p:blipFill>
        <p:spPr>
          <a:xfrm>
            <a:off x="5292000" y="1988999"/>
            <a:ext cx="2872800" cy="459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1640" y="2493000"/>
            <a:ext cx="4861800" cy="31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ájske vodopá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7"/>
          <p:cNvSpPr txBox="1">
            <a:spLocks noGrp="1"/>
          </p:cNvSpPr>
          <p:nvPr>
            <p:ph type="title" idx="4294967295"/>
          </p:nvPr>
        </p:nvSpPr>
        <p:spPr>
          <a:xfrm>
            <a:off x="2385360" y="404640"/>
            <a:ext cx="4472640" cy="792112"/>
          </a:xfrm>
        </p:spPr>
        <p:txBody>
          <a:bodyPr wrap="square" lIns="91440" tIns="45720" rIns="91440" bIns="4572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lnSpc>
                <a:spcPct val="90000"/>
              </a:lnSpc>
              <a:buNone/>
            </a:pPr>
            <a:r>
              <a:rPr lang="sk-SK" sz="3600" b="1" dirty="0">
                <a:solidFill>
                  <a:srgbClr val="FFC000"/>
                </a:solidFill>
                <a:latin typeface="Baskerville Old Face" pitchFamily="18"/>
              </a:rPr>
              <a:t>Hájske vodopády</a:t>
            </a:r>
          </a:p>
        </p:txBody>
      </p:sp>
      <p:sp>
        <p:nvSpPr>
          <p:cNvPr id="3" name="Voľná forma 58"/>
          <p:cNvSpPr/>
          <p:nvPr/>
        </p:nvSpPr>
        <p:spPr>
          <a:xfrm>
            <a:off x="249120" y="5111640"/>
            <a:ext cx="8410320" cy="93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ctr" rtl="0" hangingPunct="1">
              <a:lnSpc>
                <a:spcPct val="110000"/>
              </a:lnSpc>
              <a:spcBef>
                <a:spcPts val="998"/>
              </a:spcBef>
              <a:spcAft>
                <a:spcPts val="1423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endParaRPr lang="sk-SK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Baskerville Old Face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4" name="Obrázok 6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0121" r="15607"/>
          <a:stretch>
            <a:fillRect/>
          </a:stretch>
        </p:blipFill>
        <p:spPr>
          <a:xfrm>
            <a:off x="526471" y="2169039"/>
            <a:ext cx="2482560" cy="297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6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2888" r="22636"/>
          <a:stretch>
            <a:fillRect/>
          </a:stretch>
        </p:blipFill>
        <p:spPr>
          <a:xfrm>
            <a:off x="3347864" y="2856739"/>
            <a:ext cx="2489040" cy="297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6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14360" r="29833"/>
          <a:stretch>
            <a:fillRect/>
          </a:stretch>
        </p:blipFill>
        <p:spPr>
          <a:xfrm>
            <a:off x="6170400" y="2122005"/>
            <a:ext cx="2489040" cy="29746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ĺžnik 6"/>
          <p:cNvSpPr/>
          <p:nvPr/>
        </p:nvSpPr>
        <p:spPr>
          <a:xfrm>
            <a:off x="683568" y="1196753"/>
            <a:ext cx="7776864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Bef>
                <a:spcPts val="998"/>
              </a:spcBef>
              <a:spcAft>
                <a:spcPts val="1423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sk-SK" sz="2800" b="1" dirty="0">
                <a:solidFill>
                  <a:srgbClr val="FFC000"/>
                </a:solidFill>
                <a:latin typeface="Baskerville Old Face" pitchFamily="18"/>
                <a:ea typeface="Microsoft YaHei" pitchFamily="2"/>
                <a:cs typeface="Microsoft YaHei" pitchFamily="2"/>
              </a:rPr>
              <a:t>patria medzi tie najmenšie s výškou od 1 do 7 </a:t>
            </a:r>
            <a:r>
              <a:rPr lang="sk-SK" sz="2800" b="1" dirty="0" smtClean="0">
                <a:solidFill>
                  <a:srgbClr val="FFC000"/>
                </a:solidFill>
                <a:latin typeface="Baskerville Old Face" pitchFamily="18"/>
                <a:ea typeface="Microsoft YaHei" pitchFamily="2"/>
                <a:cs typeface="Microsoft YaHei" pitchFamily="2"/>
              </a:rPr>
              <a:t>metrov</a:t>
            </a:r>
            <a:endParaRPr lang="sk-SK" sz="2800" b="1" dirty="0">
              <a:solidFill>
                <a:srgbClr val="FFC000"/>
              </a:solidFill>
              <a:latin typeface="Baskerville Old Face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197" b="42567"/>
          <a:stretch>
            <a:fillRect/>
          </a:stretch>
        </p:blipFill>
        <p:spPr>
          <a:xfrm>
            <a:off x="3066120" y="3427559"/>
            <a:ext cx="6100559" cy="343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5475" r="5480" b="5"/>
          <a:stretch>
            <a:fillRect/>
          </a:stretch>
        </p:blipFill>
        <p:spPr>
          <a:xfrm>
            <a:off x="0" y="3141000"/>
            <a:ext cx="3050640" cy="3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2362" r="8561"/>
          <a:stretch>
            <a:fillRect/>
          </a:stretch>
        </p:blipFill>
        <p:spPr>
          <a:xfrm rot="1519200">
            <a:off x="1062934" y="489532"/>
            <a:ext cx="3050640" cy="34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Voľná forma 5"/>
          <p:cNvSpPr/>
          <p:nvPr/>
        </p:nvSpPr>
        <p:spPr>
          <a:xfrm>
            <a:off x="4718160" y="908640"/>
            <a:ext cx="4211640" cy="2000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60480" rIns="0" bIns="0" anchor="ctr" anchorCtr="0" compatLnSpc="0"/>
          <a:lstStyle/>
          <a:p>
            <a:pPr marL="0" marR="0" lvl="0" indent="0" algn="l" rtl="0" hangingPunct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sk-SK" sz="3600" b="1" i="0" u="none" strike="noStrike" kern="1200" spc="0" dirty="0">
                <a:ln>
                  <a:noFill/>
                </a:ln>
                <a:solidFill>
                  <a:srgbClr val="FFC000"/>
                </a:solidFill>
                <a:latin typeface="Baskerville Old Face" pitchFamily="18"/>
                <a:ea typeface="Microsoft YaHei" pitchFamily="2"/>
                <a:cs typeface="Microsoft YaHei" pitchFamily="2"/>
              </a:rPr>
              <a:t>Plavba po Bodrogu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Ďakujem za pozornos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642084" y="2204864"/>
            <a:ext cx="7772039" cy="1800136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lnSpc>
                <a:spcPct val="100000"/>
              </a:lnSpc>
              <a:buNone/>
            </a:pPr>
            <a:r>
              <a:rPr lang="sk-SK" sz="36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Ďakujem za </a:t>
            </a:r>
            <a:r>
              <a:rPr lang="sk-SK" sz="36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pozornosť</a:t>
            </a:r>
            <a:br>
              <a:rPr lang="sk-SK" sz="36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</a:br>
            <a:r>
              <a:rPr lang="sk-SK" sz="36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/>
            </a:r>
            <a:br>
              <a:rPr lang="sk-SK" sz="3600" b="1" dirty="0">
                <a:solidFill>
                  <a:srgbClr val="FFC000"/>
                </a:solidFill>
                <a:latin typeface="Baskerville Old Face" panose="02020602080505020303" pitchFamily="18" charset="0"/>
              </a:rPr>
            </a:br>
            <a:r>
              <a:rPr lang="sk-SK" sz="24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                             </a:t>
            </a:r>
            <a:r>
              <a:rPr lang="sk-SK" sz="32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Mgr. Ľubomíra Šajgalová</a:t>
            </a:r>
            <a:endParaRPr lang="sk-SK" sz="3200" b="1" dirty="0">
              <a:solidFill>
                <a:srgbClr val="FFC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Voľná forma 2"/>
          <p:cNvSpPr/>
          <p:nvPr/>
        </p:nvSpPr>
        <p:spPr>
          <a:xfrm>
            <a:off x="611640" y="4005000"/>
            <a:ext cx="5813280" cy="11601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endParaRPr lang="sk-SK" sz="2400" u="none" strike="noStrike" kern="1200" spc="0" dirty="0" smtClean="0">
              <a:ln>
                <a:noFill/>
              </a:ln>
              <a:solidFill>
                <a:srgbClr val="000000"/>
              </a:solidFill>
              <a:latin typeface="Baskerville Old Face" panose="02020602080505020303" pitchFamily="18" charset="0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sk-SK" sz="2400" u="none" strike="noStrike" kern="1200" spc="0" dirty="0" smtClean="0">
                <a:ln>
                  <a:noFill/>
                </a:ln>
                <a:solidFill>
                  <a:srgbClr val="FFC000"/>
                </a:solidFill>
                <a:latin typeface="Baskerville Old Face" panose="02020602080505020303" pitchFamily="18" charset="0"/>
                <a:ea typeface="Microsoft YaHei" pitchFamily="2"/>
                <a:cs typeface="Microsoft YaHei" pitchFamily="2"/>
              </a:rPr>
              <a:t>Zdroje:</a:t>
            </a:r>
            <a:r>
              <a:rPr lang="sk-SK" sz="240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askerville Old Face" panose="02020602080505020303" pitchFamily="18" charset="0"/>
                <a:ea typeface="Microsoft YaHei" pitchFamily="2"/>
                <a:cs typeface="Microsoft YaHei" pitchFamily="2"/>
              </a:rPr>
              <a:t>  </a:t>
            </a:r>
            <a:r>
              <a:rPr lang="sk-SK" sz="2400" u="sng" strike="noStrike" kern="1200" spc="0" dirty="0" smtClean="0">
                <a:ln>
                  <a:noFill/>
                </a:ln>
                <a:solidFill>
                  <a:srgbClr val="000000"/>
                </a:solidFill>
                <a:uFillTx/>
                <a:latin typeface="Baskerville Old Face" panose="02020602080505020303" pitchFamily="18" charset="0"/>
                <a:ea typeface="Microsoft YaHei" pitchFamily="2"/>
                <a:cs typeface="Microsoft YaHei" pitchFamily="2"/>
                <a:hlinkClick r:id="rId3"/>
              </a:rPr>
              <a:t>www.wikipedia.sk</a:t>
            </a:r>
            <a:endParaRPr lang="sk-SK" sz="240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Baskerville Old Face" panose="02020602080505020303" pitchFamily="18" charset="0"/>
              <a:ea typeface="Microsoft YaHei" pitchFamily="2"/>
              <a:cs typeface="Microsoft YaHei" pitchFamily="2"/>
              <a:hlinkClick r:id="rId3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sk-SK" sz="2400" b="0" u="none" strike="noStrike" kern="1200" spc="0" dirty="0" smtClean="0">
                <a:ln>
                  <a:noFill/>
                </a:ln>
                <a:solidFill>
                  <a:srgbClr val="FFC000"/>
                </a:solidFill>
                <a:latin typeface="Baskerville Old Face" panose="02020602080505020303" pitchFamily="18" charset="0"/>
                <a:ea typeface="Microsoft YaHei" pitchFamily="2"/>
                <a:cs typeface="Microsoft YaHei" pitchFamily="2"/>
              </a:rPr>
              <a:t>Použité obrázky: </a:t>
            </a:r>
            <a:r>
              <a:rPr lang="sk-SK" sz="2400" b="0" u="sng" strike="noStrike" kern="1200" spc="0" dirty="0" smtClean="0">
                <a:ln>
                  <a:noFill/>
                </a:ln>
                <a:solidFill>
                  <a:srgbClr val="000000"/>
                </a:solidFill>
                <a:uFillTx/>
                <a:latin typeface="Baskerville Old Face" panose="02020602080505020303" pitchFamily="18" charset="0"/>
                <a:ea typeface="Microsoft YaHei" pitchFamily="2"/>
                <a:cs typeface="Microsoft YaHei" pitchFamily="2"/>
                <a:hlinkClick r:id="rId4"/>
              </a:rPr>
              <a:t>www.google.sk</a:t>
            </a:r>
            <a:endParaRPr lang="sk-SK" sz="2400" b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Baskerville Old Face" panose="02020602080505020303" pitchFamily="18" charset="0"/>
              <a:ea typeface="Microsoft YaHei" pitchFamily="2"/>
              <a:cs typeface="Microsoft YaHei" pitchFamily="2"/>
              <a:hlinkClick r:id="rId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dz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dzi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ýchodzi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ýchodzi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61</Words>
  <Application>Microsoft Office PowerPoint</Application>
  <PresentationFormat>Prezentácia na obrazovke (4:3)</PresentationFormat>
  <Paragraphs>22</Paragraphs>
  <Slides>9</Slides>
  <Notes>9</Notes>
  <HiddenSlides>1</HiddenSlides>
  <MMClips>0</MMClips>
  <ScaleCrop>false</ScaleCrop>
  <HeadingPairs>
    <vt:vector size="4" baseType="variant">
      <vt:variant>
        <vt:lpstr>Motív</vt:lpstr>
      </vt:variant>
      <vt:variant>
        <vt:i4>4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Východzie</vt:lpstr>
      <vt:lpstr>Východzie 1</vt:lpstr>
      <vt:lpstr>Východzie 2</vt:lpstr>
      <vt:lpstr>Východzie 3</vt:lpstr>
      <vt:lpstr>ZÁDIELSKÁ TIESŇAVA   Hájske vodopády   DIVADLÁ  -  KOŠICE</vt:lpstr>
      <vt:lpstr>Prezentácia programu PowerPoint</vt:lpstr>
      <vt:lpstr>Región ABOV</vt:lpstr>
      <vt:lpstr>Prezentácia programu PowerPoint</vt:lpstr>
      <vt:lpstr> Vápencová skalná ihla                              – Cukrová homoľa</vt:lpstr>
      <vt:lpstr>                          </vt:lpstr>
      <vt:lpstr>Hájske vodopády</vt:lpstr>
      <vt:lpstr>Prezentácia programu PowerPoint</vt:lpstr>
      <vt:lpstr>Ďakujem za pozornosť                               Mgr. Ľubomíra Šajgalová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ZÁDIELSKÁ TIESŇAVA   Hájske vodopády   DIVADLÁ  -  KOŠICE</dc:title>
  <dc:creator>uzivatel</dc:creator>
  <cp:lastModifiedBy>uzivatel</cp:lastModifiedBy>
  <cp:revision>5</cp:revision>
  <dcterms:modified xsi:type="dcterms:W3CDTF">2021-02-24T11:48:38Z</dcterms:modified>
</cp:coreProperties>
</file>