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16"/>
  </p:notesMasterIdLst>
  <p:handoutMasterIdLst>
    <p:handoutMasterId r:id="rId17"/>
  </p:handout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0080625" cy="7559675"/>
  <p:notesSz cx="7559675" cy="10691813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FFCC66"/>
    <a:srgbClr val="FF7C8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212" y="72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sk-SK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Zástupný symbol dátumu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5C0363E3-BAC7-4770-AD56-F9BB39C38987}" type="datetimeFigureOut">
              <a:t>24. 2. 2021</a:t>
            </a:fld>
            <a:endParaRPr lang="sk-SK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Zástupný symbol päty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sk-SK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Zástupný symbol čísla snímky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AFBA68E2-B7AF-4B7E-B62D-CDD4A69DDE09}" type="slidenum">
              <a:t>‹#›</a:t>
            </a:fld>
            <a:endParaRPr lang="sk-SK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054437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Zástupný symbol poznámok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sk-SK"/>
          </a:p>
        </p:txBody>
      </p:sp>
      <p:sp>
        <p:nvSpPr>
          <p:cNvPr id="4" name="Zástupný symbol hlavičky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sk-SK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sk-SK"/>
          </a:p>
        </p:txBody>
      </p:sp>
      <p:sp>
        <p:nvSpPr>
          <p:cNvPr id="5" name="Zástupný symbol dátumu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sk-SK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662603C1-0754-4356-A6EB-8605FC734146}" type="datetimeFigureOut">
              <a:t>24. 2. 2021</a:t>
            </a:fld>
            <a:endParaRPr lang="sk-SK"/>
          </a:p>
        </p:txBody>
      </p:sp>
      <p:sp>
        <p:nvSpPr>
          <p:cNvPr id="6" name="Zástupný symbol päty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sk-SK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sk-SK"/>
          </a:p>
        </p:txBody>
      </p:sp>
      <p:sp>
        <p:nvSpPr>
          <p:cNvPr id="7" name="Zástupný symbol čísla snímky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sk-SK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DA0DE244-3CF9-49D4-86A1-5A2A02D2BDA6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56358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sk-SK" sz="2000" b="0" i="0" u="none" strike="noStrike" kern="1200">
        <a:ln>
          <a:noFill/>
        </a:ln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5537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Rectangle 2"/>
          <p:cNvSpPr txBox="1">
            <a:spLocks noGrp="1"/>
          </p:cNvSpPr>
          <p:nvPr>
            <p:ph type="body" sz="quarter" idx="1"/>
          </p:nvPr>
        </p:nvSpPr>
        <p:spPr>
          <a:xfrm>
            <a:off x="1170000" y="5086440"/>
            <a:ext cx="5229000" cy="4106520"/>
          </a:xfrm>
        </p:spPr>
        <p:txBody>
          <a:bodyPr wrap="none" lIns="90000" tIns="45000" rIns="90000" bIns="45000" anchor="ctr"/>
          <a:lstStyle/>
          <a:p>
            <a:pPr lvl="0"/>
            <a:endParaRPr lang="sk-SK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4450" y="1027113"/>
            <a:ext cx="4927600" cy="36957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Rectangle 2"/>
          <p:cNvSpPr txBox="1">
            <a:spLocks noGrp="1"/>
          </p:cNvSpPr>
          <p:nvPr>
            <p:ph type="body" sz="quarter" idx="1"/>
          </p:nvPr>
        </p:nvSpPr>
        <p:spPr>
          <a:xfrm>
            <a:off x="1170000" y="5086440"/>
            <a:ext cx="5223960" cy="4101840"/>
          </a:xfrm>
        </p:spPr>
        <p:txBody>
          <a:bodyPr wrap="none" lIns="90000" tIns="45000" rIns="90000" bIns="45000" anchor="ctr"/>
          <a:lstStyle/>
          <a:p>
            <a:pPr lvl="0"/>
            <a:endParaRPr 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5537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Rectangle 2"/>
          <p:cNvSpPr txBox="1">
            <a:spLocks noGrp="1"/>
          </p:cNvSpPr>
          <p:nvPr>
            <p:ph type="body" sz="quarter" idx="1"/>
          </p:nvPr>
        </p:nvSpPr>
        <p:spPr>
          <a:xfrm>
            <a:off x="1170000" y="5086440"/>
            <a:ext cx="5229000" cy="4106520"/>
          </a:xfrm>
        </p:spPr>
        <p:txBody>
          <a:bodyPr wrap="none" lIns="90000" tIns="45000" rIns="90000" bIns="45000" anchor="ctr"/>
          <a:lstStyle/>
          <a:p>
            <a:pPr lvl="0"/>
            <a:endParaRPr lang="sk-S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5537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Rectangle 2"/>
          <p:cNvSpPr txBox="1">
            <a:spLocks noGrp="1"/>
          </p:cNvSpPr>
          <p:nvPr>
            <p:ph type="body" sz="quarter" idx="1"/>
          </p:nvPr>
        </p:nvSpPr>
        <p:spPr>
          <a:xfrm>
            <a:off x="1170000" y="5086440"/>
            <a:ext cx="5229000" cy="4106520"/>
          </a:xfrm>
        </p:spPr>
        <p:txBody>
          <a:bodyPr wrap="none" lIns="90000" tIns="45000" rIns="90000" bIns="45000" anchor="ctr"/>
          <a:lstStyle/>
          <a:p>
            <a:pPr lvl="0"/>
            <a:endParaRPr lang="sk-S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5537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Rectangle 2"/>
          <p:cNvSpPr txBox="1">
            <a:spLocks noGrp="1"/>
          </p:cNvSpPr>
          <p:nvPr>
            <p:ph type="body" sz="quarter" idx="1"/>
          </p:nvPr>
        </p:nvSpPr>
        <p:spPr>
          <a:xfrm>
            <a:off x="1170000" y="5086440"/>
            <a:ext cx="5229000" cy="4106520"/>
          </a:xfrm>
        </p:spPr>
        <p:txBody>
          <a:bodyPr wrap="none" lIns="90000" tIns="45000" rIns="90000" bIns="45000" anchor="ctr"/>
          <a:lstStyle/>
          <a:p>
            <a:pPr lvl="0"/>
            <a:endParaRPr lang="sk-S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5537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Rectangle 2"/>
          <p:cNvSpPr txBox="1">
            <a:spLocks noGrp="1"/>
          </p:cNvSpPr>
          <p:nvPr>
            <p:ph type="body" sz="quarter" idx="1"/>
          </p:nvPr>
        </p:nvSpPr>
        <p:spPr>
          <a:xfrm>
            <a:off x="1170000" y="5086440"/>
            <a:ext cx="5229000" cy="4106520"/>
          </a:xfrm>
        </p:spPr>
        <p:txBody>
          <a:bodyPr wrap="none" lIns="90000" tIns="45000" rIns="90000" bIns="45000" anchor="ctr"/>
          <a:lstStyle/>
          <a:p>
            <a:pPr lvl="0"/>
            <a:endParaRPr lang="sk-S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5537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Rectangle 2"/>
          <p:cNvSpPr txBox="1">
            <a:spLocks noGrp="1"/>
          </p:cNvSpPr>
          <p:nvPr>
            <p:ph type="body" sz="quarter" idx="1"/>
          </p:nvPr>
        </p:nvSpPr>
        <p:spPr>
          <a:xfrm>
            <a:off x="1170000" y="5086440"/>
            <a:ext cx="5229000" cy="4106520"/>
          </a:xfrm>
        </p:spPr>
        <p:txBody>
          <a:bodyPr wrap="none" lIns="90000" tIns="45000" rIns="90000" bIns="45000" anchor="ctr"/>
          <a:lstStyle/>
          <a:p>
            <a:pPr lvl="0"/>
            <a:endParaRPr lang="sk-SK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5537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Rectangle 2"/>
          <p:cNvSpPr txBox="1">
            <a:spLocks noGrp="1"/>
          </p:cNvSpPr>
          <p:nvPr>
            <p:ph type="body" sz="quarter" idx="1"/>
          </p:nvPr>
        </p:nvSpPr>
        <p:spPr>
          <a:xfrm>
            <a:off x="1170000" y="5086440"/>
            <a:ext cx="5229000" cy="4106520"/>
          </a:xfrm>
        </p:spPr>
        <p:txBody>
          <a:bodyPr wrap="none" lIns="90000" tIns="45000" rIns="90000" bIns="45000" anchor="ctr"/>
          <a:lstStyle/>
          <a:p>
            <a:pPr lvl="0"/>
            <a:endParaRPr lang="sk-SK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5537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Rectangle 2"/>
          <p:cNvSpPr txBox="1">
            <a:spLocks noGrp="1"/>
          </p:cNvSpPr>
          <p:nvPr>
            <p:ph type="body" sz="quarter" idx="1"/>
          </p:nvPr>
        </p:nvSpPr>
        <p:spPr>
          <a:xfrm>
            <a:off x="1170000" y="5086440"/>
            <a:ext cx="5229000" cy="4106520"/>
          </a:xfrm>
        </p:spPr>
        <p:txBody>
          <a:bodyPr wrap="none" lIns="90000" tIns="45000" rIns="90000" bIns="45000" anchor="ctr"/>
          <a:lstStyle/>
          <a:p>
            <a:pPr lvl="0"/>
            <a:endParaRPr lang="sk-SK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4450" y="1027113"/>
            <a:ext cx="4929188" cy="36972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Rectangle 2"/>
          <p:cNvSpPr txBox="1">
            <a:spLocks noGrp="1"/>
          </p:cNvSpPr>
          <p:nvPr>
            <p:ph type="body" sz="quarter" idx="1"/>
          </p:nvPr>
        </p:nvSpPr>
        <p:spPr>
          <a:xfrm>
            <a:off x="1170000" y="5086440"/>
            <a:ext cx="5225760" cy="4103280"/>
          </a:xfrm>
        </p:spPr>
        <p:txBody>
          <a:bodyPr wrap="none" lIns="90000" tIns="45000" rIns="90000" bIns="45000" anchor="ctr"/>
          <a:lstStyle/>
          <a:p>
            <a:pPr lvl="0"/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6713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40437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7308850" y="282575"/>
            <a:ext cx="2266950" cy="6475413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503238" y="282575"/>
            <a:ext cx="6653212" cy="6475413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678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6628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9969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</p:spTree>
    <p:extLst>
      <p:ext uri="{BB962C8B-B14F-4D97-AF65-F5344CB8AC3E}">
        <p14:creationId xmlns:p14="http://schemas.microsoft.com/office/powerpoint/2010/main" val="97981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741363" y="1963738"/>
            <a:ext cx="430530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5199063" y="1963738"/>
            <a:ext cx="430530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9133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5886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8891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42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</p:spTree>
    <p:extLst>
      <p:ext uri="{BB962C8B-B14F-4D97-AF65-F5344CB8AC3E}">
        <p14:creationId xmlns:p14="http://schemas.microsoft.com/office/powerpoint/2010/main" val="3172069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5917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</p:spTree>
    <p:extLst>
      <p:ext uri="{BB962C8B-B14F-4D97-AF65-F5344CB8AC3E}">
        <p14:creationId xmlns:p14="http://schemas.microsoft.com/office/powerpoint/2010/main" val="405116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1853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7313613" y="282575"/>
            <a:ext cx="2190750" cy="6608763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741363" y="282575"/>
            <a:ext cx="6419850" cy="6608763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8699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0076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48810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</p:spTree>
    <p:extLst>
      <p:ext uri="{BB962C8B-B14F-4D97-AF65-F5344CB8AC3E}">
        <p14:creationId xmlns:p14="http://schemas.microsoft.com/office/powerpoint/2010/main" val="306207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741363" y="1963738"/>
            <a:ext cx="4305300" cy="238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5199063" y="1963738"/>
            <a:ext cx="4305300" cy="238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41033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9953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7171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583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</p:spTree>
    <p:extLst>
      <p:ext uri="{BB962C8B-B14F-4D97-AF65-F5344CB8AC3E}">
        <p14:creationId xmlns:p14="http://schemas.microsoft.com/office/powerpoint/2010/main" val="2661306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</p:spTree>
    <p:extLst>
      <p:ext uri="{BB962C8B-B14F-4D97-AF65-F5344CB8AC3E}">
        <p14:creationId xmlns:p14="http://schemas.microsoft.com/office/powerpoint/2010/main" val="890374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</p:spTree>
    <p:extLst>
      <p:ext uri="{BB962C8B-B14F-4D97-AF65-F5344CB8AC3E}">
        <p14:creationId xmlns:p14="http://schemas.microsoft.com/office/powerpoint/2010/main" val="419358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5489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7313613" y="282575"/>
            <a:ext cx="2190750" cy="4068763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741363" y="282575"/>
            <a:ext cx="6419850" cy="4068763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5022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5862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1879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</p:spTree>
    <p:extLst>
      <p:ext uri="{BB962C8B-B14F-4D97-AF65-F5344CB8AC3E}">
        <p14:creationId xmlns:p14="http://schemas.microsoft.com/office/powerpoint/2010/main" val="3385312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741363" y="1963738"/>
            <a:ext cx="2076450" cy="238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2970213" y="1963738"/>
            <a:ext cx="2076450" cy="238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0660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1724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7403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953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824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</p:spTree>
    <p:extLst>
      <p:ext uri="{BB962C8B-B14F-4D97-AF65-F5344CB8AC3E}">
        <p14:creationId xmlns:p14="http://schemas.microsoft.com/office/powerpoint/2010/main" val="297026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</p:spTree>
    <p:extLst>
      <p:ext uri="{BB962C8B-B14F-4D97-AF65-F5344CB8AC3E}">
        <p14:creationId xmlns:p14="http://schemas.microsoft.com/office/powerpoint/2010/main" val="174929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5872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7189788" y="282575"/>
            <a:ext cx="2149475" cy="4068763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741363" y="282575"/>
            <a:ext cx="6296025" cy="4068763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3992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5956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9578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</p:spTree>
    <p:extLst>
      <p:ext uri="{BB962C8B-B14F-4D97-AF65-F5344CB8AC3E}">
        <p14:creationId xmlns:p14="http://schemas.microsoft.com/office/powerpoint/2010/main" val="370335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741363" y="1963738"/>
            <a:ext cx="2076450" cy="238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2970213" y="1963738"/>
            <a:ext cx="2076450" cy="238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2386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8407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9217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6123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531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</p:spTree>
    <p:extLst>
      <p:ext uri="{BB962C8B-B14F-4D97-AF65-F5344CB8AC3E}">
        <p14:creationId xmlns:p14="http://schemas.microsoft.com/office/powerpoint/2010/main" val="163450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</p:spTree>
    <p:extLst>
      <p:ext uri="{BB962C8B-B14F-4D97-AF65-F5344CB8AC3E}">
        <p14:creationId xmlns:p14="http://schemas.microsoft.com/office/powerpoint/2010/main" val="94437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6892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7189788" y="282575"/>
            <a:ext cx="2149475" cy="4068763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741363" y="282575"/>
            <a:ext cx="6296025" cy="4068763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0308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8307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138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</p:spTree>
    <p:extLst>
      <p:ext uri="{BB962C8B-B14F-4D97-AF65-F5344CB8AC3E}">
        <p14:creationId xmlns:p14="http://schemas.microsoft.com/office/powerpoint/2010/main" val="87746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</p:spTree>
    <p:extLst>
      <p:ext uri="{BB962C8B-B14F-4D97-AF65-F5344CB8AC3E}">
        <p14:creationId xmlns:p14="http://schemas.microsoft.com/office/powerpoint/2010/main" val="1960192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/>
          <p:nvPr/>
        </p:nvSpPr>
        <p:spPr>
          <a:xfrm>
            <a:off x="725399" y="7077240"/>
            <a:ext cx="9354599" cy="9648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9966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AutoShape 4"/>
          <p:cNvSpPr/>
          <p:nvPr/>
        </p:nvSpPr>
        <p:spPr>
          <a:xfrm>
            <a:off x="1987560" y="7289640"/>
            <a:ext cx="8090999" cy="9648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9966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Nadpis 1"/>
          <p:cNvSpPr txBox="1">
            <a:spLocks noGrp="1"/>
          </p:cNvSpPr>
          <p:nvPr>
            <p:ph type="title"/>
          </p:nvPr>
        </p:nvSpPr>
        <p:spPr>
          <a:xfrm>
            <a:off x="741239" y="282600"/>
            <a:ext cx="8597520" cy="125208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en-GB"/>
              <a:t>Kliknúť na editáciu formátu textu titulkuKliknite sem a upravte štýl predlohy nadpisov.</a:t>
            </a:r>
          </a:p>
        </p:txBody>
      </p:sp>
      <p:sp>
        <p:nvSpPr>
          <p:cNvPr id="5" name="Zástupný symbol textu 4"/>
          <p:cNvSpPr txBox="1">
            <a:spLocks noGrp="1"/>
          </p:cNvSpPr>
          <p:nvPr>
            <p:ph type="body" idx="1"/>
          </p:nvPr>
        </p:nvSpPr>
        <p:spPr>
          <a:xfrm>
            <a:off x="503999" y="1768680"/>
            <a:ext cx="9072000" cy="498888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/>
          <a:lstStyle>
            <a:defPPr marL="432000" lvl="0" indent="-324000" algn="l" rtl="0" hangingPunct="0">
              <a:lnSpc>
                <a:spcPct val="95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GB" sz="2400" b="0" i="0" u="none" strike="noStrike" kern="1200" spc="0">
                <a:ln>
                  <a:noFill/>
                </a:ln>
                <a:solidFill>
                  <a:srgbClr val="E6E6E6"/>
                </a:solidFill>
                <a:latin typeface="Times New Roman"/>
                <a:ea typeface="Lucida Sans Unicode"/>
                <a:cs typeface="Lucida Sans Unicode"/>
              </a:defRPr>
            </a:defPPr>
            <a:lvl1pPr marL="432000" lvl="0" indent="-324000" algn="l" rtl="0" hangingPunct="0">
              <a:lnSpc>
                <a:spcPct val="95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GB" sz="2400" b="0" i="0" u="none" strike="noStrike" kern="1200" spc="0">
                <a:ln>
                  <a:noFill/>
                </a:ln>
                <a:solidFill>
                  <a:srgbClr val="E6E6E6"/>
                </a:solidFill>
                <a:latin typeface="Times New Roman"/>
                <a:ea typeface="Lucida Sans Unicode"/>
                <a:cs typeface="Lucida Sans Unicode"/>
              </a:defRPr>
            </a:lvl1pPr>
            <a:lvl2pPr marL="864000" lvl="1" indent="-324000" algn="l" rtl="0" hangingPunct="0">
              <a:lnSpc>
                <a:spcPct val="93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GB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/>
                <a:cs typeface="Lucida Sans Unicode"/>
              </a:defRPr>
            </a:lvl2pPr>
            <a:lvl3pPr marL="1295999" lvl="2" indent="-288000" algn="l" rtl="0" hangingPunct="0">
              <a:lnSpc>
                <a:spcPct val="93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GB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/>
                <a:cs typeface="Lucida Sans Unicode"/>
              </a:defRPr>
            </a:lvl3pPr>
            <a:lvl4pPr marL="1728000" lvl="3" indent="-216000" algn="l" rtl="0" hangingPunct="0">
              <a:lnSpc>
                <a:spcPct val="93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GB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/>
                <a:cs typeface="Lucida Sans Unicode"/>
              </a:defRPr>
            </a:lvl4pPr>
            <a:lvl5pPr marL="2160000" lvl="4" indent="-216000" algn="l" rtl="0" hangingPunct="0">
              <a:lnSpc>
                <a:spcPct val="93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/>
                <a:cs typeface="Lucida Sans Unicode"/>
              </a:defRPr>
            </a:lvl5pPr>
            <a:lvl6pPr marL="2592000" lvl="5" indent="-216000" algn="l" rtl="0" hangingPunct="0">
              <a:lnSpc>
                <a:spcPct val="93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/>
                <a:cs typeface="Lucida Sans Unicode"/>
              </a:defRPr>
            </a:lvl6pPr>
            <a:lvl7pPr marL="3024000" lvl="6" indent="-216000" algn="l" rtl="0" hangingPunct="0">
              <a:lnSpc>
                <a:spcPct val="93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/>
                <a:cs typeface="Lucida Sans Unicode"/>
              </a:defRPr>
            </a:lvl7pPr>
            <a:lvl8pPr marL="3456000" lvl="7" indent="-216000" algn="l" rtl="0" hangingPunct="0">
              <a:lnSpc>
                <a:spcPct val="93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/>
                <a:cs typeface="Lucida Sans Unicode"/>
              </a:defRPr>
            </a:lvl8pPr>
            <a:lvl9pPr marL="3887999" lvl="8" indent="-216000" algn="l" rtl="0" hangingPunct="0">
              <a:lnSpc>
                <a:spcPct val="93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/>
                <a:cs typeface="Lucida Sans Unicode"/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lvl="0" algn="l" rtl="0" hangingPunct="0">
        <a:lnSpc>
          <a:spcPct val="93000"/>
        </a:lnSpc>
        <a:spcBef>
          <a:spcPts val="0"/>
        </a:spcBef>
        <a:spcAft>
          <a:spcPts val="0"/>
        </a:spcAft>
        <a:buNone/>
        <a:tabLst/>
        <a:defRPr lang="en-GB" sz="2400" b="1" i="1" u="none" strike="noStrike" kern="1200" spc="0">
          <a:ln>
            <a:noFill/>
          </a:ln>
          <a:solidFill>
            <a:srgbClr val="FF9966"/>
          </a:solidFill>
          <a:latin typeface="Arial" pitchFamily="18"/>
          <a:ea typeface="Lucida Sans Unicode" pitchFamily="2"/>
          <a:cs typeface="Lucida Sans Unicode" pitchFamily="2"/>
        </a:defRPr>
      </a:lvl1pPr>
    </p:titleStyle>
    <p:bodyStyle>
      <a:lvl1pPr algn="l" rtl="0" hangingPunct="0">
        <a:lnSpc>
          <a:spcPct val="95000"/>
        </a:lnSpc>
        <a:spcBef>
          <a:spcPts val="0"/>
        </a:spcBef>
        <a:spcAft>
          <a:spcPts val="1417"/>
        </a:spcAft>
        <a:tabLst/>
        <a:defRPr lang="en-GB" sz="2400" b="0" i="0" u="none" strike="noStrike" kern="1200" spc="0">
          <a:ln>
            <a:noFill/>
          </a:ln>
          <a:solidFill>
            <a:srgbClr val="E6E6E6"/>
          </a:solidFill>
          <a:latin typeface="Times New Roman" pitchFamily="18"/>
          <a:cs typeface="Lucida Sans Unicode" pitchFamily="2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/>
          <p:nvPr/>
        </p:nvSpPr>
        <p:spPr>
          <a:xfrm>
            <a:off x="725399" y="7077240"/>
            <a:ext cx="9354599" cy="9648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9966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AutoShape 4"/>
          <p:cNvSpPr/>
          <p:nvPr/>
        </p:nvSpPr>
        <p:spPr>
          <a:xfrm>
            <a:off x="1987560" y="7289640"/>
            <a:ext cx="8090999" cy="9648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9966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Nadpis 1"/>
          <p:cNvSpPr txBox="1">
            <a:spLocks noGrp="1"/>
          </p:cNvSpPr>
          <p:nvPr>
            <p:ph type="title"/>
          </p:nvPr>
        </p:nvSpPr>
        <p:spPr>
          <a:xfrm>
            <a:off x="741239" y="282600"/>
            <a:ext cx="8597520" cy="125208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en-GB"/>
              <a:t>Kliknúť na editáciu formátu textu titulkuKliknite sem a upravte štýl predlohy nadpisov.</a:t>
            </a:r>
          </a:p>
        </p:txBody>
      </p:sp>
      <p:sp>
        <p:nvSpPr>
          <p:cNvPr id="5" name="Zástupný symbol obsahu 2"/>
          <p:cNvSpPr txBox="1">
            <a:spLocks noGrp="1"/>
          </p:cNvSpPr>
          <p:nvPr>
            <p:ph type="body" idx="1"/>
          </p:nvPr>
        </p:nvSpPr>
        <p:spPr>
          <a:xfrm>
            <a:off x="741239" y="1963800"/>
            <a:ext cx="8762760" cy="492732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marL="432000" lvl="0" indent="-324000" algn="l" rtl="0" hangingPunct="0">
              <a:lnSpc>
                <a:spcPct val="95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GB" sz="2400" b="0" i="0" u="none" strike="noStrike" kern="1200" spc="0">
                <a:ln>
                  <a:noFill/>
                </a:ln>
                <a:solidFill>
                  <a:srgbClr val="E6E6E6"/>
                </a:solidFill>
                <a:latin typeface="Times New Roman"/>
                <a:ea typeface="Lucida Sans Unicode"/>
                <a:cs typeface="Lucida Sans Unicode"/>
              </a:defRPr>
            </a:defPPr>
            <a:lvl1pPr marL="432000" lvl="0" indent="-324000" algn="l" rtl="0" hangingPunct="0">
              <a:lnSpc>
                <a:spcPct val="95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GB" sz="2400" b="0" i="0" u="none" strike="noStrike" kern="1200" spc="0">
                <a:ln>
                  <a:noFill/>
                </a:ln>
                <a:solidFill>
                  <a:srgbClr val="E6E6E6"/>
                </a:solidFill>
                <a:latin typeface="Times New Roman"/>
                <a:ea typeface="Lucida Sans Unicode"/>
                <a:cs typeface="Lucida Sans Unicode"/>
              </a:defRPr>
            </a:lvl1pPr>
            <a:lvl2pPr marL="864000" lvl="1" indent="-324000" algn="l" rtl="0" hangingPunct="0">
              <a:lnSpc>
                <a:spcPct val="93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GB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/>
                <a:cs typeface="Lucida Sans Unicode"/>
              </a:defRPr>
            </a:lvl2pPr>
            <a:lvl3pPr marL="1295999" lvl="2" indent="-288000" algn="l" rtl="0" hangingPunct="0">
              <a:lnSpc>
                <a:spcPct val="93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GB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/>
                <a:cs typeface="Lucida Sans Unicode"/>
              </a:defRPr>
            </a:lvl3pPr>
            <a:lvl4pPr marL="1728000" lvl="3" indent="-216000" algn="l" rtl="0" hangingPunct="0">
              <a:lnSpc>
                <a:spcPct val="93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GB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/>
                <a:cs typeface="Lucida Sans Unicode"/>
              </a:defRPr>
            </a:lvl4pPr>
            <a:lvl5pPr marL="2160000" lvl="4" indent="-216000" algn="l" rtl="0" hangingPunct="0">
              <a:lnSpc>
                <a:spcPct val="93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/>
                <a:cs typeface="Lucida Sans Unicode"/>
              </a:defRPr>
            </a:lvl5pPr>
            <a:lvl6pPr marL="2592000" lvl="5" indent="-216000" algn="l" rtl="0" hangingPunct="0">
              <a:lnSpc>
                <a:spcPct val="93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/>
                <a:cs typeface="Lucida Sans Unicode"/>
              </a:defRPr>
            </a:lvl6pPr>
            <a:lvl7pPr marL="3024000" lvl="6" indent="-216000" algn="l" rtl="0" hangingPunct="0">
              <a:lnSpc>
                <a:spcPct val="93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/>
                <a:cs typeface="Lucida Sans Unicode"/>
              </a:defRPr>
            </a:lvl7pPr>
            <a:lvl8pPr marL="3456000" lvl="7" indent="-216000" algn="l" rtl="0" hangingPunct="0">
              <a:lnSpc>
                <a:spcPct val="93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/>
                <a:cs typeface="Lucida Sans Unicode"/>
              </a:defRPr>
            </a:lvl8pPr>
            <a:lvl9pPr marL="3887999" lvl="8" indent="-216000" algn="l" rtl="0" hangingPunct="0">
              <a:lnSpc>
                <a:spcPct val="93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/>
                <a:cs typeface="Lucida Sans Unicode"/>
              </a:defRPr>
            </a:lvl9pPr>
          </a:lstStyle>
          <a:p>
            <a:pPr lvl="0"/>
            <a:r>
              <a:rPr lang="sk-SK"/>
              <a:t>Kliknúť na editáciu formátu textu osnovy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 osnovy</a:t>
            </a:r>
          </a:p>
          <a:p>
            <a:pPr lvl="4"/>
            <a:r>
              <a:rPr lang="sk-SK"/>
              <a:t>Piata úroveň osnovy</a:t>
            </a:r>
          </a:p>
          <a:p>
            <a:pPr lvl="5"/>
            <a:r>
              <a:rPr lang="sk-SK"/>
              <a:t>Šiesta úroveň</a:t>
            </a:r>
          </a:p>
          <a:p>
            <a:pPr lvl="6"/>
            <a:r>
              <a:rPr lang="sk-SK"/>
              <a:t>Siedma úroveň</a:t>
            </a:r>
          </a:p>
          <a:p>
            <a:pPr lvl="7"/>
            <a:r>
              <a:rPr lang="sk-SK"/>
              <a:t>Ȏsma úroveň textu</a:t>
            </a:r>
          </a:p>
          <a:p>
            <a:pPr lvl="0"/>
            <a:r>
              <a:rPr lang="sk-SK"/>
              <a:t>Deviata úroveňKliknite sem a upravte štýly predlohy textu.</a:t>
            </a:r>
          </a:p>
          <a:p>
            <a:pPr lvl="0"/>
            <a:r>
              <a:rPr lang="sk-SK"/>
              <a:t>Druhá úroveň</a:t>
            </a:r>
          </a:p>
          <a:p>
            <a:pPr lvl="0"/>
            <a:r>
              <a:rPr lang="sk-SK"/>
              <a:t>Tretia úroveň</a:t>
            </a:r>
          </a:p>
          <a:p>
            <a:pPr lvl="0"/>
            <a:r>
              <a:rPr lang="sk-SK"/>
              <a:t>Štvrtá úroveň</a:t>
            </a:r>
          </a:p>
          <a:p>
            <a:pPr lvl="0"/>
            <a:r>
              <a:rPr lang="sk-SK"/>
              <a:t>Piata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lvl="0" algn="l" rtl="0" hangingPunct="0">
        <a:lnSpc>
          <a:spcPct val="93000"/>
        </a:lnSpc>
        <a:spcBef>
          <a:spcPts val="0"/>
        </a:spcBef>
        <a:spcAft>
          <a:spcPts val="0"/>
        </a:spcAft>
        <a:buNone/>
        <a:tabLst/>
        <a:defRPr lang="en-GB" sz="2400" b="1" i="1" u="none" strike="noStrike" kern="1200" spc="0">
          <a:ln>
            <a:noFill/>
          </a:ln>
          <a:solidFill>
            <a:srgbClr val="FF9966"/>
          </a:solidFill>
          <a:latin typeface="Arial" pitchFamily="18"/>
          <a:ea typeface="Lucida Sans Unicode" pitchFamily="2"/>
          <a:cs typeface="Lucida Sans Unicode" pitchFamily="2"/>
        </a:defRPr>
      </a:lvl1pPr>
    </p:titleStyle>
    <p:bodyStyle>
      <a:lvl1pPr lvl="0">
        <a:buSzPct val="45000"/>
        <a:buFont typeface="StarSymbol"/>
        <a:buChar char="●"/>
        <a:tabLst/>
        <a:defRPr lang="sk-SK" sz="2400" b="0" i="0" u="none" strike="noStrike" spc="0">
          <a:solidFill>
            <a:srgbClr val="E6E6E6"/>
          </a:solidFill>
          <a:latin typeface="Times New Roman" pitchFamily="18"/>
          <a:ea typeface="Lucida Sans Unicode" pitchFamily="2"/>
          <a:cs typeface="Lucida Sans Unicode" pitchFamily="2"/>
        </a:defRPr>
      </a:lvl1pPr>
      <a:lvl2pPr lvl="1">
        <a:buSzPct val="75000"/>
        <a:buFont typeface="StarSymbol"/>
        <a:buChar char="–"/>
        <a:tabLst/>
        <a:defRPr lang="sk-SK" sz="2400" b="0" i="0" u="none" strike="noStrike" spc="0">
          <a:solidFill>
            <a:srgbClr val="E6E6E6"/>
          </a:solidFill>
          <a:latin typeface="Times New Roman" pitchFamily="18"/>
          <a:ea typeface="Lucida Sans Unicode" pitchFamily="2"/>
          <a:cs typeface="Lucida Sans Unicode" pitchFamily="2"/>
        </a:defRPr>
      </a:lvl2pPr>
      <a:lvl3pPr lvl="2">
        <a:buSzPct val="45000"/>
        <a:buFont typeface="StarSymbol"/>
        <a:buChar char="●"/>
        <a:tabLst/>
        <a:defRPr lang="sk-SK" sz="2400" b="0" i="0" u="none" strike="noStrike" spc="0">
          <a:solidFill>
            <a:srgbClr val="E6E6E6"/>
          </a:solidFill>
          <a:latin typeface="Times New Roman" pitchFamily="18"/>
          <a:ea typeface="Lucida Sans Unicode" pitchFamily="2"/>
          <a:cs typeface="Lucida Sans Unicode" pitchFamily="2"/>
        </a:defRPr>
      </a:lvl3pPr>
      <a:lvl4pPr lvl="3">
        <a:buSzPct val="75000"/>
        <a:buFont typeface="StarSymbol"/>
        <a:buChar char="–"/>
        <a:tabLst/>
        <a:defRPr lang="sk-SK" sz="2400" b="0" i="0" u="none" strike="noStrike" spc="0">
          <a:solidFill>
            <a:srgbClr val="E6E6E6"/>
          </a:solidFill>
          <a:latin typeface="Times New Roman" pitchFamily="18"/>
          <a:ea typeface="Lucida Sans Unicode" pitchFamily="2"/>
          <a:cs typeface="Lucida Sans Unicode" pitchFamily="2"/>
        </a:defRPr>
      </a:lvl4pPr>
      <a:lvl5pPr lvl="4">
        <a:buSzPct val="45000"/>
        <a:buFont typeface="StarSymbol"/>
        <a:buChar char="●"/>
        <a:tabLst/>
        <a:defRPr lang="sk-SK" sz="2400" b="0" i="0" u="none" strike="noStrike" spc="0">
          <a:solidFill>
            <a:srgbClr val="E6E6E6"/>
          </a:solidFill>
          <a:latin typeface="Times New Roman" pitchFamily="18"/>
          <a:ea typeface="Lucida Sans Unicode" pitchFamily="2"/>
          <a:cs typeface="Lucida Sans Unicode" pitchFamily="2"/>
        </a:defRPr>
      </a:lvl5pPr>
      <a:lvl6pPr lvl="5">
        <a:buSzPct val="45000"/>
        <a:buFont typeface="StarSymbol"/>
        <a:buChar char="●"/>
        <a:tabLst/>
        <a:defRPr lang="sk-SK" sz="2400" b="0" i="0" u="none" strike="noStrike" spc="0">
          <a:solidFill>
            <a:srgbClr val="E6E6E6"/>
          </a:solidFill>
          <a:latin typeface="Times New Roman" pitchFamily="18"/>
          <a:ea typeface="Lucida Sans Unicode" pitchFamily="2"/>
          <a:cs typeface="Lucida Sans Unicode" pitchFamily="2"/>
        </a:defRPr>
      </a:lvl6pPr>
      <a:lvl7pPr lvl="6">
        <a:buSzPct val="45000"/>
        <a:buFont typeface="StarSymbol"/>
        <a:buChar char="●"/>
        <a:tabLst/>
        <a:defRPr lang="sk-SK" sz="2400" b="0" i="0" u="none" strike="noStrike" spc="0">
          <a:solidFill>
            <a:srgbClr val="E6E6E6"/>
          </a:solidFill>
          <a:latin typeface="Times New Roman" pitchFamily="18"/>
          <a:ea typeface="Lucida Sans Unicode" pitchFamily="2"/>
          <a:cs typeface="Lucida Sans Unicode" pitchFamily="2"/>
        </a:defRPr>
      </a:lvl7pPr>
      <a:lvl8pPr lvl="7">
        <a:buSzPct val="45000"/>
        <a:buFont typeface="StarSymbol"/>
        <a:buChar char="●"/>
        <a:tabLst/>
        <a:defRPr lang="sk-SK" sz="2400" b="0" i="0" u="none" strike="noStrike" spc="0">
          <a:solidFill>
            <a:srgbClr val="E6E6E6"/>
          </a:solidFill>
          <a:latin typeface="Times New Roman" pitchFamily="18"/>
          <a:ea typeface="Lucida Sans Unicode" pitchFamily="2"/>
          <a:cs typeface="Lucida Sans Unicode" pitchFamily="2"/>
        </a:defRPr>
      </a:lvl8pPr>
      <a:lvl9pPr marL="343080" marR="0" lvl="0" indent="-342720" algn="l" rtl="0" hangingPunct="0">
        <a:lnSpc>
          <a:spcPct val="95000"/>
        </a:lnSpc>
        <a:spcBef>
          <a:spcPts val="0"/>
        </a:spcBef>
        <a:spcAft>
          <a:spcPts val="0"/>
        </a:spcAft>
        <a:buNone/>
        <a:tabLst/>
        <a:defRPr lang="sk-SK" sz="2400" b="0" i="0" u="none" strike="noStrike" spc="0">
          <a:solidFill>
            <a:srgbClr val="E6E6E6"/>
          </a:solidFill>
          <a:latin typeface="Times New Roman" pitchFamily="18"/>
          <a:ea typeface="Lucida Sans Unicode" pitchFamily="2"/>
          <a:cs typeface="Lucida Sans Unicode" pitchFamily="2"/>
        </a:defRPr>
      </a:lvl9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/>
          <p:nvPr/>
        </p:nvSpPr>
        <p:spPr>
          <a:xfrm>
            <a:off x="725399" y="7077240"/>
            <a:ext cx="9354599" cy="9648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9966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AutoShape 4"/>
          <p:cNvSpPr/>
          <p:nvPr/>
        </p:nvSpPr>
        <p:spPr>
          <a:xfrm>
            <a:off x="1987560" y="7289640"/>
            <a:ext cx="8090999" cy="9648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9966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Nadpis 1"/>
          <p:cNvSpPr txBox="1">
            <a:spLocks noGrp="1"/>
          </p:cNvSpPr>
          <p:nvPr>
            <p:ph type="title"/>
          </p:nvPr>
        </p:nvSpPr>
        <p:spPr>
          <a:xfrm>
            <a:off x="741239" y="282600"/>
            <a:ext cx="8597520" cy="125208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en-GB"/>
              <a:t>Kliknúť na editáciu formátu textu titulkuKliknite sem a upravte štýl predlohy nadpisov.</a:t>
            </a:r>
          </a:p>
        </p:txBody>
      </p:sp>
      <p:sp>
        <p:nvSpPr>
          <p:cNvPr id="5" name="Zástupný symbol obsahu 2"/>
          <p:cNvSpPr txBox="1">
            <a:spLocks noGrp="1"/>
          </p:cNvSpPr>
          <p:nvPr>
            <p:ph type="body" idx="1"/>
          </p:nvPr>
        </p:nvSpPr>
        <p:spPr>
          <a:xfrm>
            <a:off x="741239" y="1963800"/>
            <a:ext cx="8762760" cy="23871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marL="432000" lvl="0" indent="-324000" algn="l" rtl="0" hangingPunct="0">
              <a:lnSpc>
                <a:spcPct val="95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GB" sz="2400" b="0" i="0" u="none" strike="noStrike" kern="1200" spc="0">
                <a:ln>
                  <a:noFill/>
                </a:ln>
                <a:solidFill>
                  <a:srgbClr val="E6E6E6"/>
                </a:solidFill>
                <a:latin typeface="Times New Roman"/>
                <a:ea typeface="Lucida Sans Unicode"/>
                <a:cs typeface="Lucida Sans Unicode"/>
              </a:defRPr>
            </a:defPPr>
            <a:lvl1pPr marL="432000" lvl="0" indent="-324000" algn="l" rtl="0" hangingPunct="0">
              <a:lnSpc>
                <a:spcPct val="95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GB" sz="2400" b="0" i="0" u="none" strike="noStrike" kern="1200" spc="0">
                <a:ln>
                  <a:noFill/>
                </a:ln>
                <a:solidFill>
                  <a:srgbClr val="E6E6E6"/>
                </a:solidFill>
                <a:latin typeface="Times New Roman"/>
                <a:ea typeface="Lucida Sans Unicode"/>
                <a:cs typeface="Lucida Sans Unicode"/>
              </a:defRPr>
            </a:lvl1pPr>
            <a:lvl2pPr marL="864000" lvl="1" indent="-324000" algn="l" rtl="0" hangingPunct="0">
              <a:lnSpc>
                <a:spcPct val="93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GB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/>
                <a:cs typeface="Lucida Sans Unicode"/>
              </a:defRPr>
            </a:lvl2pPr>
            <a:lvl3pPr marL="1295999" lvl="2" indent="-288000" algn="l" rtl="0" hangingPunct="0">
              <a:lnSpc>
                <a:spcPct val="93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GB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/>
                <a:cs typeface="Lucida Sans Unicode"/>
              </a:defRPr>
            </a:lvl3pPr>
            <a:lvl4pPr marL="1728000" lvl="3" indent="-216000" algn="l" rtl="0" hangingPunct="0">
              <a:lnSpc>
                <a:spcPct val="93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GB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/>
                <a:cs typeface="Lucida Sans Unicode"/>
              </a:defRPr>
            </a:lvl4pPr>
            <a:lvl5pPr marL="2160000" lvl="4" indent="-216000" algn="l" rtl="0" hangingPunct="0">
              <a:lnSpc>
                <a:spcPct val="93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/>
                <a:cs typeface="Lucida Sans Unicode"/>
              </a:defRPr>
            </a:lvl5pPr>
            <a:lvl6pPr marL="2592000" lvl="5" indent="-216000" algn="l" rtl="0" hangingPunct="0">
              <a:lnSpc>
                <a:spcPct val="93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/>
                <a:cs typeface="Lucida Sans Unicode"/>
              </a:defRPr>
            </a:lvl6pPr>
            <a:lvl7pPr marL="3024000" lvl="6" indent="-216000" algn="l" rtl="0" hangingPunct="0">
              <a:lnSpc>
                <a:spcPct val="93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/>
                <a:cs typeface="Lucida Sans Unicode"/>
              </a:defRPr>
            </a:lvl7pPr>
            <a:lvl8pPr marL="3456000" lvl="7" indent="-216000" algn="l" rtl="0" hangingPunct="0">
              <a:lnSpc>
                <a:spcPct val="93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/>
                <a:cs typeface="Lucida Sans Unicode"/>
              </a:defRPr>
            </a:lvl8pPr>
            <a:lvl9pPr marL="3887999" lvl="8" indent="-216000" algn="l" rtl="0" hangingPunct="0">
              <a:lnSpc>
                <a:spcPct val="93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/>
                <a:cs typeface="Lucida Sans Unicode"/>
              </a:defRPr>
            </a:lvl9pPr>
          </a:lstStyle>
          <a:p>
            <a:pPr lvl="0"/>
            <a:r>
              <a:rPr lang="sk-SK"/>
              <a:t>Kliknúť na editáciu formátu textu osnovy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 osnovy</a:t>
            </a:r>
          </a:p>
          <a:p>
            <a:pPr lvl="4"/>
            <a:r>
              <a:rPr lang="sk-SK"/>
              <a:t>Piata úroveň osnovy</a:t>
            </a:r>
          </a:p>
          <a:p>
            <a:pPr lvl="5"/>
            <a:r>
              <a:rPr lang="sk-SK"/>
              <a:t>Šiesta úroveň</a:t>
            </a:r>
          </a:p>
          <a:p>
            <a:pPr lvl="6"/>
            <a:r>
              <a:rPr lang="sk-SK"/>
              <a:t>Siedma úroveň</a:t>
            </a:r>
          </a:p>
          <a:p>
            <a:pPr lvl="7"/>
            <a:r>
              <a:rPr lang="sk-SK"/>
              <a:t>Ȏsma úroveň textu</a:t>
            </a:r>
          </a:p>
          <a:p>
            <a:pPr lvl="0"/>
            <a:r>
              <a:rPr lang="sk-SK"/>
              <a:t>Deviata úroveňKliknite sem a upravte štýly predlohy textu.</a:t>
            </a:r>
          </a:p>
          <a:p>
            <a:pPr lvl="0"/>
            <a:r>
              <a:rPr lang="sk-SK"/>
              <a:t>Druhá úroveň</a:t>
            </a:r>
          </a:p>
          <a:p>
            <a:pPr lvl="0"/>
            <a:r>
              <a:rPr lang="sk-SK"/>
              <a:t>Tretia úroveň</a:t>
            </a:r>
          </a:p>
          <a:p>
            <a:pPr lvl="0"/>
            <a:r>
              <a:rPr lang="sk-SK"/>
              <a:t>Štvrtá úroveň</a:t>
            </a:r>
          </a:p>
          <a:p>
            <a:pPr lvl="0"/>
            <a:r>
              <a:rPr lang="sk-SK"/>
              <a:t>Piata úroveň</a:t>
            </a:r>
          </a:p>
        </p:txBody>
      </p:sp>
      <p:sp>
        <p:nvSpPr>
          <p:cNvPr id="6" name="Zástupný symbol textu 3"/>
          <p:cNvSpPr txBox="1">
            <a:spLocks noGrp="1"/>
          </p:cNvSpPr>
          <p:nvPr>
            <p:ph type="body" sz="quarter" idx="4294967295"/>
          </p:nvPr>
        </p:nvSpPr>
        <p:spPr>
          <a:xfrm>
            <a:off x="741239" y="4503600"/>
            <a:ext cx="8762760" cy="23871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marL="432000" lvl="0" indent="-324000" algn="l" rtl="0" hangingPunct="0">
              <a:lnSpc>
                <a:spcPct val="95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GB" sz="2400" b="0" i="0" u="none" strike="noStrike" kern="1200" spc="0">
                <a:ln>
                  <a:noFill/>
                </a:ln>
                <a:solidFill>
                  <a:srgbClr val="E6E6E6"/>
                </a:solidFill>
                <a:latin typeface="Times New Roman"/>
                <a:ea typeface="Lucida Sans Unicode"/>
                <a:cs typeface="Lucida Sans Unicode"/>
              </a:defRPr>
            </a:defPPr>
            <a:lvl1pPr marL="432000" lvl="0" indent="-324000" algn="l" rtl="0" hangingPunct="0">
              <a:lnSpc>
                <a:spcPct val="95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GB" sz="2400" b="0" i="0" u="none" strike="noStrike" kern="1200" spc="0">
                <a:ln>
                  <a:noFill/>
                </a:ln>
                <a:solidFill>
                  <a:srgbClr val="E6E6E6"/>
                </a:solidFill>
                <a:latin typeface="Times New Roman"/>
                <a:ea typeface="Lucida Sans Unicode"/>
                <a:cs typeface="Lucida Sans Unicode"/>
              </a:defRPr>
            </a:lvl1pPr>
            <a:lvl2pPr marL="864000" lvl="1" indent="-324000" algn="l" rtl="0" hangingPunct="0">
              <a:lnSpc>
                <a:spcPct val="93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GB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/>
                <a:cs typeface="Lucida Sans Unicode"/>
              </a:defRPr>
            </a:lvl2pPr>
            <a:lvl3pPr marL="1295999" lvl="2" indent="-288000" algn="l" rtl="0" hangingPunct="0">
              <a:lnSpc>
                <a:spcPct val="93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GB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/>
                <a:cs typeface="Lucida Sans Unicode"/>
              </a:defRPr>
            </a:lvl3pPr>
            <a:lvl4pPr marL="1728000" lvl="3" indent="-216000" algn="l" rtl="0" hangingPunct="0">
              <a:lnSpc>
                <a:spcPct val="93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GB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/>
                <a:cs typeface="Lucida Sans Unicode"/>
              </a:defRPr>
            </a:lvl4pPr>
            <a:lvl5pPr marL="2160000" lvl="4" indent="-216000" algn="l" rtl="0" hangingPunct="0">
              <a:lnSpc>
                <a:spcPct val="93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/>
                <a:cs typeface="Lucida Sans Unicode"/>
              </a:defRPr>
            </a:lvl5pPr>
            <a:lvl6pPr marL="2592000" lvl="5" indent="-216000" algn="l" rtl="0" hangingPunct="0">
              <a:lnSpc>
                <a:spcPct val="93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/>
                <a:cs typeface="Lucida Sans Unicode"/>
              </a:defRPr>
            </a:lvl6pPr>
            <a:lvl7pPr marL="3024000" lvl="6" indent="-216000" algn="l" rtl="0" hangingPunct="0">
              <a:lnSpc>
                <a:spcPct val="93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/>
                <a:cs typeface="Lucida Sans Unicode"/>
              </a:defRPr>
            </a:lvl7pPr>
            <a:lvl8pPr marL="3456000" lvl="7" indent="-216000" algn="l" rtl="0" hangingPunct="0">
              <a:lnSpc>
                <a:spcPct val="93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/>
                <a:cs typeface="Lucida Sans Unicode"/>
              </a:defRPr>
            </a:lvl8pPr>
            <a:lvl9pPr marL="3887999" lvl="8" indent="-216000" algn="l" rtl="0" hangingPunct="0">
              <a:lnSpc>
                <a:spcPct val="93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/>
                <a:cs typeface="Lucida Sans Unicode"/>
              </a:defRPr>
            </a:lvl9pPr>
          </a:lstStyle>
          <a:p>
            <a:pPr lvl="0"/>
            <a:r>
              <a:rPr lang="sk-SK"/>
              <a:t>Kliknúť na editáciu formátu textu osnovy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 osnovy</a:t>
            </a:r>
          </a:p>
          <a:p>
            <a:pPr lvl="4"/>
            <a:r>
              <a:rPr lang="sk-SK"/>
              <a:t>Piata úroveň osnovy</a:t>
            </a:r>
          </a:p>
          <a:p>
            <a:pPr lvl="5"/>
            <a:r>
              <a:rPr lang="sk-SK"/>
              <a:t>Šiesta úroveň</a:t>
            </a:r>
          </a:p>
          <a:p>
            <a:pPr lvl="6"/>
            <a:r>
              <a:rPr lang="sk-SK"/>
              <a:t>Siedma úroveň</a:t>
            </a:r>
          </a:p>
          <a:p>
            <a:pPr lvl="7"/>
            <a:r>
              <a:rPr lang="sk-SK"/>
              <a:t>Ȏsma úroveň textu</a:t>
            </a:r>
          </a:p>
          <a:p>
            <a:pPr lvl="0"/>
            <a:r>
              <a:rPr lang="sk-SK"/>
              <a:t>Deviata úroveňKliknite sem a upravte štýly predlohy textu.</a:t>
            </a:r>
          </a:p>
          <a:p>
            <a:pPr lvl="0"/>
            <a:r>
              <a:rPr lang="sk-SK"/>
              <a:t>Druhá úroveň</a:t>
            </a:r>
          </a:p>
          <a:p>
            <a:pPr lvl="0"/>
            <a:r>
              <a:rPr lang="sk-SK"/>
              <a:t>Tretia úroveň</a:t>
            </a:r>
          </a:p>
          <a:p>
            <a:pPr lvl="0"/>
            <a:r>
              <a:rPr lang="sk-SK"/>
              <a:t>Štvrtá úroveň</a:t>
            </a:r>
          </a:p>
          <a:p>
            <a:pPr lvl="0"/>
            <a:r>
              <a:rPr lang="sk-SK"/>
              <a:t>Piata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lvl="0" algn="l" rtl="0" hangingPunct="0">
        <a:lnSpc>
          <a:spcPct val="93000"/>
        </a:lnSpc>
        <a:spcBef>
          <a:spcPts val="0"/>
        </a:spcBef>
        <a:spcAft>
          <a:spcPts val="0"/>
        </a:spcAft>
        <a:buNone/>
        <a:tabLst/>
        <a:defRPr lang="en-GB" sz="2400" b="1" i="1" u="none" strike="noStrike" kern="1200" spc="0">
          <a:ln>
            <a:noFill/>
          </a:ln>
          <a:solidFill>
            <a:srgbClr val="FF9966"/>
          </a:solidFill>
          <a:latin typeface="Arial" pitchFamily="18"/>
          <a:ea typeface="Lucida Sans Unicode" pitchFamily="2"/>
          <a:cs typeface="Lucida Sans Unicode" pitchFamily="2"/>
        </a:defRPr>
      </a:lvl1pPr>
    </p:titleStyle>
    <p:bodyStyle>
      <a:lvl1pPr lvl="0">
        <a:buSzPct val="45000"/>
        <a:buFont typeface="StarSymbol"/>
        <a:buChar char="●"/>
        <a:tabLst/>
        <a:defRPr lang="sk-SK" sz="2400" b="0" i="0" u="none" strike="noStrike" spc="0">
          <a:solidFill>
            <a:srgbClr val="E6E6E6"/>
          </a:solidFill>
          <a:latin typeface="Times New Roman" pitchFamily="18"/>
          <a:ea typeface="Lucida Sans Unicode" pitchFamily="2"/>
          <a:cs typeface="Lucida Sans Unicode" pitchFamily="2"/>
        </a:defRPr>
      </a:lvl1pPr>
      <a:lvl2pPr lvl="1">
        <a:buSzPct val="75000"/>
        <a:buFont typeface="StarSymbol"/>
        <a:buChar char="–"/>
        <a:tabLst/>
        <a:defRPr lang="sk-SK" sz="2400" b="0" i="0" u="none" strike="noStrike" spc="0">
          <a:solidFill>
            <a:srgbClr val="E6E6E6"/>
          </a:solidFill>
          <a:latin typeface="Times New Roman" pitchFamily="18"/>
          <a:ea typeface="Lucida Sans Unicode" pitchFamily="2"/>
          <a:cs typeface="Lucida Sans Unicode" pitchFamily="2"/>
        </a:defRPr>
      </a:lvl2pPr>
      <a:lvl3pPr lvl="2">
        <a:buSzPct val="45000"/>
        <a:buFont typeface="StarSymbol"/>
        <a:buChar char="●"/>
        <a:tabLst/>
        <a:defRPr lang="sk-SK" sz="2400" b="0" i="0" u="none" strike="noStrike" spc="0">
          <a:solidFill>
            <a:srgbClr val="E6E6E6"/>
          </a:solidFill>
          <a:latin typeface="Times New Roman" pitchFamily="18"/>
          <a:ea typeface="Lucida Sans Unicode" pitchFamily="2"/>
          <a:cs typeface="Lucida Sans Unicode" pitchFamily="2"/>
        </a:defRPr>
      </a:lvl3pPr>
      <a:lvl4pPr lvl="3">
        <a:buSzPct val="75000"/>
        <a:buFont typeface="StarSymbol"/>
        <a:buChar char="–"/>
        <a:tabLst/>
        <a:defRPr lang="sk-SK" sz="2400" b="0" i="0" u="none" strike="noStrike" spc="0">
          <a:solidFill>
            <a:srgbClr val="E6E6E6"/>
          </a:solidFill>
          <a:latin typeface="Times New Roman" pitchFamily="18"/>
          <a:ea typeface="Lucida Sans Unicode" pitchFamily="2"/>
          <a:cs typeface="Lucida Sans Unicode" pitchFamily="2"/>
        </a:defRPr>
      </a:lvl4pPr>
      <a:lvl5pPr lvl="4">
        <a:buSzPct val="45000"/>
        <a:buFont typeface="StarSymbol"/>
        <a:buChar char="●"/>
        <a:tabLst/>
        <a:defRPr lang="sk-SK" sz="2400" b="0" i="0" u="none" strike="noStrike" spc="0">
          <a:solidFill>
            <a:srgbClr val="E6E6E6"/>
          </a:solidFill>
          <a:latin typeface="Times New Roman" pitchFamily="18"/>
          <a:ea typeface="Lucida Sans Unicode" pitchFamily="2"/>
          <a:cs typeface="Lucida Sans Unicode" pitchFamily="2"/>
        </a:defRPr>
      </a:lvl5pPr>
      <a:lvl6pPr lvl="5">
        <a:buSzPct val="45000"/>
        <a:buFont typeface="StarSymbol"/>
        <a:buChar char="●"/>
        <a:tabLst/>
        <a:defRPr lang="sk-SK" sz="2400" b="0" i="0" u="none" strike="noStrike" spc="0">
          <a:solidFill>
            <a:srgbClr val="E6E6E6"/>
          </a:solidFill>
          <a:latin typeface="Times New Roman" pitchFamily="18"/>
          <a:ea typeface="Lucida Sans Unicode" pitchFamily="2"/>
          <a:cs typeface="Lucida Sans Unicode" pitchFamily="2"/>
        </a:defRPr>
      </a:lvl6pPr>
      <a:lvl7pPr lvl="6">
        <a:buSzPct val="45000"/>
        <a:buFont typeface="StarSymbol"/>
        <a:buChar char="●"/>
        <a:tabLst/>
        <a:defRPr lang="sk-SK" sz="2400" b="0" i="0" u="none" strike="noStrike" spc="0">
          <a:solidFill>
            <a:srgbClr val="E6E6E6"/>
          </a:solidFill>
          <a:latin typeface="Times New Roman" pitchFamily="18"/>
          <a:ea typeface="Lucida Sans Unicode" pitchFamily="2"/>
          <a:cs typeface="Lucida Sans Unicode" pitchFamily="2"/>
        </a:defRPr>
      </a:lvl7pPr>
      <a:lvl8pPr lvl="7">
        <a:buSzPct val="45000"/>
        <a:buFont typeface="StarSymbol"/>
        <a:buChar char="●"/>
        <a:tabLst/>
        <a:defRPr lang="sk-SK" sz="2400" b="0" i="0" u="none" strike="noStrike" spc="0">
          <a:solidFill>
            <a:srgbClr val="E6E6E6"/>
          </a:solidFill>
          <a:latin typeface="Times New Roman" pitchFamily="18"/>
          <a:ea typeface="Lucida Sans Unicode" pitchFamily="2"/>
          <a:cs typeface="Lucida Sans Unicode" pitchFamily="2"/>
        </a:defRPr>
      </a:lvl8pPr>
      <a:lvl9pPr marL="343080" marR="0" lvl="0" indent="-342720" algn="l" rtl="0" hangingPunct="0">
        <a:lnSpc>
          <a:spcPct val="95000"/>
        </a:lnSpc>
        <a:spcBef>
          <a:spcPts val="0"/>
        </a:spcBef>
        <a:spcAft>
          <a:spcPts val="0"/>
        </a:spcAft>
        <a:buNone/>
        <a:tabLst/>
        <a:defRPr lang="sk-SK" sz="2400" b="0" i="0" u="none" strike="noStrike" spc="0">
          <a:solidFill>
            <a:srgbClr val="E6E6E6"/>
          </a:solidFill>
          <a:latin typeface="Times New Roman" pitchFamily="18"/>
          <a:ea typeface="Lucida Sans Unicode" pitchFamily="2"/>
          <a:cs typeface="Lucida Sans Unicode" pitchFamily="2"/>
        </a:defRPr>
      </a:lvl9pPr>
    </p:bodyStyle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/>
          <p:nvPr/>
        </p:nvSpPr>
        <p:spPr>
          <a:xfrm>
            <a:off x="725399" y="7077240"/>
            <a:ext cx="9354599" cy="9648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9966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AutoShape 4"/>
          <p:cNvSpPr/>
          <p:nvPr/>
        </p:nvSpPr>
        <p:spPr>
          <a:xfrm>
            <a:off x="1987560" y="7289640"/>
            <a:ext cx="8090999" cy="9648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9966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Nadpis 1"/>
          <p:cNvSpPr txBox="1">
            <a:spLocks noGrp="1"/>
          </p:cNvSpPr>
          <p:nvPr>
            <p:ph type="title"/>
          </p:nvPr>
        </p:nvSpPr>
        <p:spPr>
          <a:xfrm>
            <a:off x="741239" y="282600"/>
            <a:ext cx="8597520" cy="125208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en-GB"/>
              <a:t>Kliknúť na editáciu formátu textu titulkuKliknite sem a upravte štýl predlohy nadpisov.</a:t>
            </a:r>
          </a:p>
        </p:txBody>
      </p:sp>
      <p:sp>
        <p:nvSpPr>
          <p:cNvPr id="5" name="Zástupný symbol obsahu 2"/>
          <p:cNvSpPr txBox="1">
            <a:spLocks noGrp="1"/>
          </p:cNvSpPr>
          <p:nvPr>
            <p:ph type="body" idx="1"/>
          </p:nvPr>
        </p:nvSpPr>
        <p:spPr>
          <a:xfrm>
            <a:off x="741239" y="1963800"/>
            <a:ext cx="4304880" cy="23871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marL="432000" lvl="0" indent="-324000" algn="l" rtl="0" hangingPunct="0">
              <a:lnSpc>
                <a:spcPct val="95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GB" sz="2400" b="0" i="0" u="none" strike="noStrike" kern="1200" spc="0">
                <a:ln>
                  <a:noFill/>
                </a:ln>
                <a:solidFill>
                  <a:srgbClr val="E6E6E6"/>
                </a:solidFill>
                <a:latin typeface="Times New Roman"/>
                <a:ea typeface="Lucida Sans Unicode"/>
                <a:cs typeface="Lucida Sans Unicode"/>
              </a:defRPr>
            </a:defPPr>
            <a:lvl1pPr marL="432000" lvl="0" indent="-324000" algn="l" rtl="0" hangingPunct="0">
              <a:lnSpc>
                <a:spcPct val="95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GB" sz="2400" b="0" i="0" u="none" strike="noStrike" kern="1200" spc="0">
                <a:ln>
                  <a:noFill/>
                </a:ln>
                <a:solidFill>
                  <a:srgbClr val="E6E6E6"/>
                </a:solidFill>
                <a:latin typeface="Times New Roman"/>
                <a:ea typeface="Lucida Sans Unicode"/>
                <a:cs typeface="Lucida Sans Unicode"/>
              </a:defRPr>
            </a:lvl1pPr>
            <a:lvl2pPr marL="864000" lvl="1" indent="-324000" algn="l" rtl="0" hangingPunct="0">
              <a:lnSpc>
                <a:spcPct val="93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GB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/>
                <a:cs typeface="Lucida Sans Unicode"/>
              </a:defRPr>
            </a:lvl2pPr>
            <a:lvl3pPr marL="1295999" lvl="2" indent="-288000" algn="l" rtl="0" hangingPunct="0">
              <a:lnSpc>
                <a:spcPct val="93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GB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/>
                <a:cs typeface="Lucida Sans Unicode"/>
              </a:defRPr>
            </a:lvl3pPr>
            <a:lvl4pPr marL="1728000" lvl="3" indent="-216000" algn="l" rtl="0" hangingPunct="0">
              <a:lnSpc>
                <a:spcPct val="93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GB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/>
                <a:cs typeface="Lucida Sans Unicode"/>
              </a:defRPr>
            </a:lvl4pPr>
            <a:lvl5pPr marL="2160000" lvl="4" indent="-216000" algn="l" rtl="0" hangingPunct="0">
              <a:lnSpc>
                <a:spcPct val="93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/>
                <a:cs typeface="Lucida Sans Unicode"/>
              </a:defRPr>
            </a:lvl5pPr>
            <a:lvl6pPr marL="2592000" lvl="5" indent="-216000" algn="l" rtl="0" hangingPunct="0">
              <a:lnSpc>
                <a:spcPct val="93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/>
                <a:cs typeface="Lucida Sans Unicode"/>
              </a:defRPr>
            </a:lvl6pPr>
            <a:lvl7pPr marL="3024000" lvl="6" indent="-216000" algn="l" rtl="0" hangingPunct="0">
              <a:lnSpc>
                <a:spcPct val="93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/>
                <a:cs typeface="Lucida Sans Unicode"/>
              </a:defRPr>
            </a:lvl7pPr>
            <a:lvl8pPr marL="3456000" lvl="7" indent="-216000" algn="l" rtl="0" hangingPunct="0">
              <a:lnSpc>
                <a:spcPct val="93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/>
                <a:cs typeface="Lucida Sans Unicode"/>
              </a:defRPr>
            </a:lvl8pPr>
            <a:lvl9pPr marL="3887999" lvl="8" indent="-216000" algn="l" rtl="0" hangingPunct="0">
              <a:lnSpc>
                <a:spcPct val="93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/>
                <a:cs typeface="Lucida Sans Unicode"/>
              </a:defRPr>
            </a:lvl9pPr>
          </a:lstStyle>
          <a:p>
            <a:pPr lvl="0"/>
            <a:r>
              <a:rPr lang="sk-SK"/>
              <a:t>Kliknúť na editáciu formátu textu osnovy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 osnovy</a:t>
            </a:r>
          </a:p>
          <a:p>
            <a:pPr lvl="4"/>
            <a:r>
              <a:rPr lang="sk-SK"/>
              <a:t>Piata úroveň osnovy</a:t>
            </a:r>
          </a:p>
          <a:p>
            <a:pPr lvl="5"/>
            <a:r>
              <a:rPr lang="sk-SK"/>
              <a:t>Šiesta úroveň</a:t>
            </a:r>
          </a:p>
          <a:p>
            <a:pPr lvl="6"/>
            <a:r>
              <a:rPr lang="sk-SK"/>
              <a:t>Siedma úroveň</a:t>
            </a:r>
          </a:p>
          <a:p>
            <a:pPr lvl="7"/>
            <a:r>
              <a:rPr lang="sk-SK"/>
              <a:t>Ȏsma úroveň textu</a:t>
            </a:r>
          </a:p>
          <a:p>
            <a:pPr lvl="0"/>
            <a:r>
              <a:rPr lang="sk-SK"/>
              <a:t>Deviata úroveňKliknite sem a upravte štýly predlohy textu.</a:t>
            </a:r>
          </a:p>
          <a:p>
            <a:pPr lvl="0"/>
            <a:r>
              <a:rPr lang="sk-SK"/>
              <a:t>Druhá úroveň</a:t>
            </a:r>
          </a:p>
          <a:p>
            <a:pPr lvl="0"/>
            <a:r>
              <a:rPr lang="sk-SK"/>
              <a:t>Tretia úroveň</a:t>
            </a:r>
          </a:p>
          <a:p>
            <a:pPr lvl="0"/>
            <a:r>
              <a:rPr lang="sk-SK"/>
              <a:t>Štvrtá úroveň</a:t>
            </a:r>
          </a:p>
          <a:p>
            <a:pPr lvl="0"/>
            <a:r>
              <a:rPr lang="sk-SK"/>
              <a:t>Piata úroveň</a:t>
            </a:r>
          </a:p>
        </p:txBody>
      </p:sp>
      <p:sp>
        <p:nvSpPr>
          <p:cNvPr id="6" name="Zástupný symbol obsahu 3"/>
          <p:cNvSpPr txBox="1">
            <a:spLocks noGrp="1"/>
          </p:cNvSpPr>
          <p:nvPr>
            <p:ph type="body" sz="quarter" idx="4294967295"/>
          </p:nvPr>
        </p:nvSpPr>
        <p:spPr>
          <a:xfrm>
            <a:off x="5199120" y="1963800"/>
            <a:ext cx="4304880" cy="23871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marL="432000" lvl="0" indent="-324000" algn="l" rtl="0" hangingPunct="0">
              <a:lnSpc>
                <a:spcPct val="95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GB" sz="2400" b="0" i="0" u="none" strike="noStrike" kern="1200" spc="0">
                <a:ln>
                  <a:noFill/>
                </a:ln>
                <a:solidFill>
                  <a:srgbClr val="E6E6E6"/>
                </a:solidFill>
                <a:latin typeface="Times New Roman"/>
                <a:ea typeface="Lucida Sans Unicode"/>
                <a:cs typeface="Lucida Sans Unicode"/>
              </a:defRPr>
            </a:defPPr>
            <a:lvl1pPr marL="432000" lvl="0" indent="-324000" algn="l" rtl="0" hangingPunct="0">
              <a:lnSpc>
                <a:spcPct val="95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GB" sz="2400" b="0" i="0" u="none" strike="noStrike" kern="1200" spc="0">
                <a:ln>
                  <a:noFill/>
                </a:ln>
                <a:solidFill>
                  <a:srgbClr val="E6E6E6"/>
                </a:solidFill>
                <a:latin typeface="Times New Roman"/>
                <a:ea typeface="Lucida Sans Unicode"/>
                <a:cs typeface="Lucida Sans Unicode"/>
              </a:defRPr>
            </a:lvl1pPr>
            <a:lvl2pPr marL="864000" lvl="1" indent="-324000" algn="l" rtl="0" hangingPunct="0">
              <a:lnSpc>
                <a:spcPct val="93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GB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/>
                <a:cs typeface="Lucida Sans Unicode"/>
              </a:defRPr>
            </a:lvl2pPr>
            <a:lvl3pPr marL="1295999" lvl="2" indent="-288000" algn="l" rtl="0" hangingPunct="0">
              <a:lnSpc>
                <a:spcPct val="93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GB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/>
                <a:cs typeface="Lucida Sans Unicode"/>
              </a:defRPr>
            </a:lvl3pPr>
            <a:lvl4pPr marL="1728000" lvl="3" indent="-216000" algn="l" rtl="0" hangingPunct="0">
              <a:lnSpc>
                <a:spcPct val="93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GB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/>
                <a:cs typeface="Lucida Sans Unicode"/>
              </a:defRPr>
            </a:lvl4pPr>
            <a:lvl5pPr marL="2160000" lvl="4" indent="-216000" algn="l" rtl="0" hangingPunct="0">
              <a:lnSpc>
                <a:spcPct val="93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/>
                <a:cs typeface="Lucida Sans Unicode"/>
              </a:defRPr>
            </a:lvl5pPr>
            <a:lvl6pPr marL="2592000" lvl="5" indent="-216000" algn="l" rtl="0" hangingPunct="0">
              <a:lnSpc>
                <a:spcPct val="93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/>
                <a:cs typeface="Lucida Sans Unicode"/>
              </a:defRPr>
            </a:lvl6pPr>
            <a:lvl7pPr marL="3024000" lvl="6" indent="-216000" algn="l" rtl="0" hangingPunct="0">
              <a:lnSpc>
                <a:spcPct val="93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/>
                <a:cs typeface="Lucida Sans Unicode"/>
              </a:defRPr>
            </a:lvl7pPr>
            <a:lvl8pPr marL="3456000" lvl="7" indent="-216000" algn="l" rtl="0" hangingPunct="0">
              <a:lnSpc>
                <a:spcPct val="93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/>
                <a:cs typeface="Lucida Sans Unicode"/>
              </a:defRPr>
            </a:lvl8pPr>
            <a:lvl9pPr marL="3887999" lvl="8" indent="-216000" algn="l" rtl="0" hangingPunct="0">
              <a:lnSpc>
                <a:spcPct val="93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/>
                <a:cs typeface="Lucida Sans Unicode"/>
              </a:defRPr>
            </a:lvl9pPr>
          </a:lstStyle>
          <a:p>
            <a:pPr lvl="0"/>
            <a:r>
              <a:rPr lang="sk-SK"/>
              <a:t>Kliknúť na editáciu formátu textu osnovy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 osnovy</a:t>
            </a:r>
          </a:p>
          <a:p>
            <a:pPr lvl="4"/>
            <a:r>
              <a:rPr lang="sk-SK"/>
              <a:t>Piata úroveň osnovy</a:t>
            </a:r>
          </a:p>
          <a:p>
            <a:pPr lvl="5"/>
            <a:r>
              <a:rPr lang="sk-SK"/>
              <a:t>Šiesta úroveň</a:t>
            </a:r>
          </a:p>
          <a:p>
            <a:pPr lvl="6"/>
            <a:r>
              <a:rPr lang="sk-SK"/>
              <a:t>Siedma úroveň</a:t>
            </a:r>
          </a:p>
          <a:p>
            <a:pPr lvl="7"/>
            <a:r>
              <a:rPr lang="sk-SK"/>
              <a:t>Ȏsma úroveň textu</a:t>
            </a:r>
          </a:p>
          <a:p>
            <a:pPr lvl="0"/>
            <a:r>
              <a:rPr lang="sk-SK"/>
              <a:t>Deviata úroveňKliknite sem a upravte štýly predlohy textu.</a:t>
            </a:r>
          </a:p>
          <a:p>
            <a:pPr lvl="0"/>
            <a:r>
              <a:rPr lang="sk-SK"/>
              <a:t>Druhá úroveň</a:t>
            </a:r>
          </a:p>
          <a:p>
            <a:pPr lvl="0"/>
            <a:r>
              <a:rPr lang="sk-SK"/>
              <a:t>Tretia úroveň</a:t>
            </a:r>
          </a:p>
          <a:p>
            <a:pPr lvl="0"/>
            <a:r>
              <a:rPr lang="sk-SK"/>
              <a:t>Štvrtá úroveň</a:t>
            </a:r>
          </a:p>
          <a:p>
            <a:pPr lvl="0"/>
            <a:r>
              <a:rPr lang="sk-SK"/>
              <a:t>Piata úroveň</a:t>
            </a:r>
          </a:p>
        </p:txBody>
      </p:sp>
      <p:sp>
        <p:nvSpPr>
          <p:cNvPr id="7" name="Zástupný symbol textu 4"/>
          <p:cNvSpPr txBox="1">
            <a:spLocks noGrp="1"/>
          </p:cNvSpPr>
          <p:nvPr>
            <p:ph type="body" sz="quarter" idx="4294967295"/>
          </p:nvPr>
        </p:nvSpPr>
        <p:spPr>
          <a:xfrm>
            <a:off x="741239" y="4503600"/>
            <a:ext cx="8762760" cy="23871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marL="432000" lvl="0" indent="-324000" algn="l" rtl="0" hangingPunct="0">
              <a:lnSpc>
                <a:spcPct val="95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GB" sz="2400" b="0" i="0" u="none" strike="noStrike" kern="1200" spc="0">
                <a:ln>
                  <a:noFill/>
                </a:ln>
                <a:solidFill>
                  <a:srgbClr val="E6E6E6"/>
                </a:solidFill>
                <a:latin typeface="Times New Roman"/>
                <a:ea typeface="Lucida Sans Unicode"/>
                <a:cs typeface="Lucida Sans Unicode"/>
              </a:defRPr>
            </a:defPPr>
            <a:lvl1pPr marL="432000" lvl="0" indent="-324000" algn="l" rtl="0" hangingPunct="0">
              <a:lnSpc>
                <a:spcPct val="95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GB" sz="2400" b="0" i="0" u="none" strike="noStrike" kern="1200" spc="0">
                <a:ln>
                  <a:noFill/>
                </a:ln>
                <a:solidFill>
                  <a:srgbClr val="E6E6E6"/>
                </a:solidFill>
                <a:latin typeface="Times New Roman"/>
                <a:ea typeface="Lucida Sans Unicode"/>
                <a:cs typeface="Lucida Sans Unicode"/>
              </a:defRPr>
            </a:lvl1pPr>
            <a:lvl2pPr marL="864000" lvl="1" indent="-324000" algn="l" rtl="0" hangingPunct="0">
              <a:lnSpc>
                <a:spcPct val="93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GB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/>
                <a:cs typeface="Lucida Sans Unicode"/>
              </a:defRPr>
            </a:lvl2pPr>
            <a:lvl3pPr marL="1295999" lvl="2" indent="-288000" algn="l" rtl="0" hangingPunct="0">
              <a:lnSpc>
                <a:spcPct val="93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GB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/>
                <a:cs typeface="Lucida Sans Unicode"/>
              </a:defRPr>
            </a:lvl3pPr>
            <a:lvl4pPr marL="1728000" lvl="3" indent="-216000" algn="l" rtl="0" hangingPunct="0">
              <a:lnSpc>
                <a:spcPct val="93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GB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/>
                <a:cs typeface="Lucida Sans Unicode"/>
              </a:defRPr>
            </a:lvl4pPr>
            <a:lvl5pPr marL="2160000" lvl="4" indent="-216000" algn="l" rtl="0" hangingPunct="0">
              <a:lnSpc>
                <a:spcPct val="93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/>
                <a:cs typeface="Lucida Sans Unicode"/>
              </a:defRPr>
            </a:lvl5pPr>
            <a:lvl6pPr marL="2592000" lvl="5" indent="-216000" algn="l" rtl="0" hangingPunct="0">
              <a:lnSpc>
                <a:spcPct val="93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/>
                <a:cs typeface="Lucida Sans Unicode"/>
              </a:defRPr>
            </a:lvl6pPr>
            <a:lvl7pPr marL="3024000" lvl="6" indent="-216000" algn="l" rtl="0" hangingPunct="0">
              <a:lnSpc>
                <a:spcPct val="93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/>
                <a:cs typeface="Lucida Sans Unicode"/>
              </a:defRPr>
            </a:lvl7pPr>
            <a:lvl8pPr marL="3456000" lvl="7" indent="-216000" algn="l" rtl="0" hangingPunct="0">
              <a:lnSpc>
                <a:spcPct val="93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/>
                <a:cs typeface="Lucida Sans Unicode"/>
              </a:defRPr>
            </a:lvl8pPr>
            <a:lvl9pPr marL="3887999" lvl="8" indent="-216000" algn="l" rtl="0" hangingPunct="0">
              <a:lnSpc>
                <a:spcPct val="93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/>
                <a:cs typeface="Lucida Sans Unicode"/>
              </a:defRPr>
            </a:lvl9pPr>
          </a:lstStyle>
          <a:p>
            <a:pPr lvl="0"/>
            <a:r>
              <a:rPr lang="sk-SK"/>
              <a:t>Kliknúť na editáciu formátu textu osnovy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 osnovy</a:t>
            </a:r>
          </a:p>
          <a:p>
            <a:pPr lvl="4"/>
            <a:r>
              <a:rPr lang="sk-SK"/>
              <a:t>Piata úroveň osnovy</a:t>
            </a:r>
          </a:p>
          <a:p>
            <a:pPr lvl="5"/>
            <a:r>
              <a:rPr lang="sk-SK"/>
              <a:t>Šiesta úroveň</a:t>
            </a:r>
          </a:p>
          <a:p>
            <a:pPr lvl="6"/>
            <a:r>
              <a:rPr lang="sk-SK"/>
              <a:t>Siedma úroveň</a:t>
            </a:r>
          </a:p>
          <a:p>
            <a:pPr lvl="7"/>
            <a:r>
              <a:rPr lang="sk-SK"/>
              <a:t>Ȏsma úroveň textu</a:t>
            </a:r>
          </a:p>
          <a:p>
            <a:pPr lvl="0"/>
            <a:r>
              <a:rPr lang="sk-SK"/>
              <a:t>Deviata úroveňKliknite sem a upravte štýly predlohy textu.</a:t>
            </a:r>
          </a:p>
          <a:p>
            <a:pPr lvl="0"/>
            <a:r>
              <a:rPr lang="sk-SK"/>
              <a:t>Druhá úroveň</a:t>
            </a:r>
          </a:p>
          <a:p>
            <a:pPr lvl="0"/>
            <a:r>
              <a:rPr lang="sk-SK"/>
              <a:t>Tretia úroveň</a:t>
            </a:r>
          </a:p>
          <a:p>
            <a:pPr lvl="0"/>
            <a:r>
              <a:rPr lang="sk-SK"/>
              <a:t>Štvrtá úroveň</a:t>
            </a:r>
          </a:p>
          <a:p>
            <a:pPr lvl="0"/>
            <a:r>
              <a:rPr lang="sk-SK"/>
              <a:t>Piata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lvl="0" algn="l" rtl="0" hangingPunct="0">
        <a:lnSpc>
          <a:spcPct val="93000"/>
        </a:lnSpc>
        <a:spcBef>
          <a:spcPts val="0"/>
        </a:spcBef>
        <a:spcAft>
          <a:spcPts val="0"/>
        </a:spcAft>
        <a:buNone/>
        <a:tabLst/>
        <a:defRPr lang="en-GB" sz="2400" b="1" i="1" u="none" strike="noStrike" kern="1200" spc="0">
          <a:ln>
            <a:noFill/>
          </a:ln>
          <a:solidFill>
            <a:srgbClr val="FF9966"/>
          </a:solidFill>
          <a:latin typeface="Arial" pitchFamily="18"/>
          <a:ea typeface="Lucida Sans Unicode" pitchFamily="2"/>
          <a:cs typeface="Lucida Sans Unicode" pitchFamily="2"/>
        </a:defRPr>
      </a:lvl1pPr>
    </p:titleStyle>
    <p:bodyStyle>
      <a:lvl1pPr lvl="0">
        <a:buSzPct val="45000"/>
        <a:buFont typeface="StarSymbol"/>
        <a:buChar char="●"/>
        <a:tabLst/>
        <a:defRPr lang="sk-SK" sz="2400" b="0" i="0" u="none" strike="noStrike" spc="0">
          <a:solidFill>
            <a:srgbClr val="E6E6E6"/>
          </a:solidFill>
          <a:latin typeface="Times New Roman" pitchFamily="18"/>
          <a:ea typeface="Lucida Sans Unicode" pitchFamily="2"/>
          <a:cs typeface="Lucida Sans Unicode" pitchFamily="2"/>
        </a:defRPr>
      </a:lvl1pPr>
      <a:lvl2pPr lvl="1">
        <a:buSzPct val="75000"/>
        <a:buFont typeface="StarSymbol"/>
        <a:buChar char="–"/>
        <a:tabLst/>
        <a:defRPr lang="sk-SK" sz="2400" b="0" i="0" u="none" strike="noStrike" spc="0">
          <a:solidFill>
            <a:srgbClr val="E6E6E6"/>
          </a:solidFill>
          <a:latin typeface="Times New Roman" pitchFamily="18"/>
          <a:ea typeface="Lucida Sans Unicode" pitchFamily="2"/>
          <a:cs typeface="Lucida Sans Unicode" pitchFamily="2"/>
        </a:defRPr>
      </a:lvl2pPr>
      <a:lvl3pPr lvl="2">
        <a:buSzPct val="45000"/>
        <a:buFont typeface="StarSymbol"/>
        <a:buChar char="●"/>
        <a:tabLst/>
        <a:defRPr lang="sk-SK" sz="2400" b="0" i="0" u="none" strike="noStrike" spc="0">
          <a:solidFill>
            <a:srgbClr val="E6E6E6"/>
          </a:solidFill>
          <a:latin typeface="Times New Roman" pitchFamily="18"/>
          <a:ea typeface="Lucida Sans Unicode" pitchFamily="2"/>
          <a:cs typeface="Lucida Sans Unicode" pitchFamily="2"/>
        </a:defRPr>
      </a:lvl3pPr>
      <a:lvl4pPr lvl="3">
        <a:buSzPct val="75000"/>
        <a:buFont typeface="StarSymbol"/>
        <a:buChar char="–"/>
        <a:tabLst/>
        <a:defRPr lang="sk-SK" sz="2400" b="0" i="0" u="none" strike="noStrike" spc="0">
          <a:solidFill>
            <a:srgbClr val="E6E6E6"/>
          </a:solidFill>
          <a:latin typeface="Times New Roman" pitchFamily="18"/>
          <a:ea typeface="Lucida Sans Unicode" pitchFamily="2"/>
          <a:cs typeface="Lucida Sans Unicode" pitchFamily="2"/>
        </a:defRPr>
      </a:lvl4pPr>
      <a:lvl5pPr lvl="4">
        <a:buSzPct val="45000"/>
        <a:buFont typeface="StarSymbol"/>
        <a:buChar char="●"/>
        <a:tabLst/>
        <a:defRPr lang="sk-SK" sz="2400" b="0" i="0" u="none" strike="noStrike" spc="0">
          <a:solidFill>
            <a:srgbClr val="E6E6E6"/>
          </a:solidFill>
          <a:latin typeface="Times New Roman" pitchFamily="18"/>
          <a:ea typeface="Lucida Sans Unicode" pitchFamily="2"/>
          <a:cs typeface="Lucida Sans Unicode" pitchFamily="2"/>
        </a:defRPr>
      </a:lvl5pPr>
      <a:lvl6pPr lvl="5">
        <a:buSzPct val="45000"/>
        <a:buFont typeface="StarSymbol"/>
        <a:buChar char="●"/>
        <a:tabLst/>
        <a:defRPr lang="sk-SK" sz="2400" b="0" i="0" u="none" strike="noStrike" spc="0">
          <a:solidFill>
            <a:srgbClr val="E6E6E6"/>
          </a:solidFill>
          <a:latin typeface="Times New Roman" pitchFamily="18"/>
          <a:ea typeface="Lucida Sans Unicode" pitchFamily="2"/>
          <a:cs typeface="Lucida Sans Unicode" pitchFamily="2"/>
        </a:defRPr>
      </a:lvl6pPr>
      <a:lvl7pPr lvl="6">
        <a:buSzPct val="45000"/>
        <a:buFont typeface="StarSymbol"/>
        <a:buChar char="●"/>
        <a:tabLst/>
        <a:defRPr lang="sk-SK" sz="2400" b="0" i="0" u="none" strike="noStrike" spc="0">
          <a:solidFill>
            <a:srgbClr val="E6E6E6"/>
          </a:solidFill>
          <a:latin typeface="Times New Roman" pitchFamily="18"/>
          <a:ea typeface="Lucida Sans Unicode" pitchFamily="2"/>
          <a:cs typeface="Lucida Sans Unicode" pitchFamily="2"/>
        </a:defRPr>
      </a:lvl7pPr>
      <a:lvl8pPr lvl="7">
        <a:buSzPct val="45000"/>
        <a:buFont typeface="StarSymbol"/>
        <a:buChar char="●"/>
        <a:tabLst/>
        <a:defRPr lang="sk-SK" sz="2400" b="0" i="0" u="none" strike="noStrike" spc="0">
          <a:solidFill>
            <a:srgbClr val="E6E6E6"/>
          </a:solidFill>
          <a:latin typeface="Times New Roman" pitchFamily="18"/>
          <a:ea typeface="Lucida Sans Unicode" pitchFamily="2"/>
          <a:cs typeface="Lucida Sans Unicode" pitchFamily="2"/>
        </a:defRPr>
      </a:lvl8pPr>
      <a:lvl9pPr marL="343080" marR="0" lvl="0" indent="-342720" algn="l" rtl="0" hangingPunct="0">
        <a:lnSpc>
          <a:spcPct val="95000"/>
        </a:lnSpc>
        <a:spcBef>
          <a:spcPts val="0"/>
        </a:spcBef>
        <a:spcAft>
          <a:spcPts val="0"/>
        </a:spcAft>
        <a:buNone/>
        <a:tabLst/>
        <a:defRPr lang="sk-SK" sz="2400" b="0" i="0" u="none" strike="noStrike" spc="0">
          <a:solidFill>
            <a:srgbClr val="E6E6E6"/>
          </a:solidFill>
          <a:latin typeface="Times New Roman" pitchFamily="18"/>
          <a:ea typeface="Lucida Sans Unicode" pitchFamily="2"/>
          <a:cs typeface="Lucida Sans Unicode" pitchFamily="2"/>
        </a:defRPr>
      </a:lvl9pPr>
    </p:bodyStyle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/>
          <p:nvPr/>
        </p:nvSpPr>
        <p:spPr>
          <a:xfrm>
            <a:off x="725399" y="7077240"/>
            <a:ext cx="9354599" cy="9648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9966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AutoShape 4"/>
          <p:cNvSpPr/>
          <p:nvPr/>
        </p:nvSpPr>
        <p:spPr>
          <a:xfrm>
            <a:off x="1987560" y="7289640"/>
            <a:ext cx="8090999" cy="9648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9966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Nadpis 1"/>
          <p:cNvSpPr txBox="1">
            <a:spLocks noGrp="1"/>
          </p:cNvSpPr>
          <p:nvPr>
            <p:ph type="title"/>
          </p:nvPr>
        </p:nvSpPr>
        <p:spPr>
          <a:xfrm>
            <a:off x="741239" y="282600"/>
            <a:ext cx="8597520" cy="125208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en-GB"/>
              <a:t>Kliknúť na editáciu formátu textu titulkuKliknite sem a upravte štýl predlohy nadpisov.</a:t>
            </a:r>
          </a:p>
        </p:txBody>
      </p:sp>
      <p:sp>
        <p:nvSpPr>
          <p:cNvPr id="5" name="Zástupný symbol obsahu 2"/>
          <p:cNvSpPr txBox="1">
            <a:spLocks noGrp="1"/>
          </p:cNvSpPr>
          <p:nvPr>
            <p:ph type="body" idx="1"/>
          </p:nvPr>
        </p:nvSpPr>
        <p:spPr>
          <a:xfrm>
            <a:off x="741239" y="1963800"/>
            <a:ext cx="4304880" cy="23871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marL="432000" lvl="0" indent="-324000" algn="l" rtl="0" hangingPunct="0">
              <a:lnSpc>
                <a:spcPct val="95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GB" sz="2400" b="0" i="0" u="none" strike="noStrike" kern="1200" spc="0">
                <a:ln>
                  <a:noFill/>
                </a:ln>
                <a:solidFill>
                  <a:srgbClr val="E6E6E6"/>
                </a:solidFill>
                <a:latin typeface="Times New Roman"/>
                <a:ea typeface="Lucida Sans Unicode"/>
                <a:cs typeface="Lucida Sans Unicode"/>
              </a:defRPr>
            </a:defPPr>
            <a:lvl1pPr marL="432000" lvl="0" indent="-324000" algn="l" rtl="0" hangingPunct="0">
              <a:lnSpc>
                <a:spcPct val="95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GB" sz="2400" b="0" i="0" u="none" strike="noStrike" kern="1200" spc="0">
                <a:ln>
                  <a:noFill/>
                </a:ln>
                <a:solidFill>
                  <a:srgbClr val="E6E6E6"/>
                </a:solidFill>
                <a:latin typeface="Times New Roman"/>
                <a:ea typeface="Lucida Sans Unicode"/>
                <a:cs typeface="Lucida Sans Unicode"/>
              </a:defRPr>
            </a:lvl1pPr>
            <a:lvl2pPr marL="864000" lvl="1" indent="-324000" algn="l" rtl="0" hangingPunct="0">
              <a:lnSpc>
                <a:spcPct val="93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GB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/>
                <a:cs typeface="Lucida Sans Unicode"/>
              </a:defRPr>
            </a:lvl2pPr>
            <a:lvl3pPr marL="1295999" lvl="2" indent="-288000" algn="l" rtl="0" hangingPunct="0">
              <a:lnSpc>
                <a:spcPct val="93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GB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/>
                <a:cs typeface="Lucida Sans Unicode"/>
              </a:defRPr>
            </a:lvl3pPr>
            <a:lvl4pPr marL="1728000" lvl="3" indent="-216000" algn="l" rtl="0" hangingPunct="0">
              <a:lnSpc>
                <a:spcPct val="93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GB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/>
                <a:cs typeface="Lucida Sans Unicode"/>
              </a:defRPr>
            </a:lvl4pPr>
            <a:lvl5pPr marL="2160000" lvl="4" indent="-216000" algn="l" rtl="0" hangingPunct="0">
              <a:lnSpc>
                <a:spcPct val="93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/>
                <a:cs typeface="Lucida Sans Unicode"/>
              </a:defRPr>
            </a:lvl5pPr>
            <a:lvl6pPr marL="2592000" lvl="5" indent="-216000" algn="l" rtl="0" hangingPunct="0">
              <a:lnSpc>
                <a:spcPct val="93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/>
                <a:cs typeface="Lucida Sans Unicode"/>
              </a:defRPr>
            </a:lvl6pPr>
            <a:lvl7pPr marL="3024000" lvl="6" indent="-216000" algn="l" rtl="0" hangingPunct="0">
              <a:lnSpc>
                <a:spcPct val="93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/>
                <a:cs typeface="Lucida Sans Unicode"/>
              </a:defRPr>
            </a:lvl7pPr>
            <a:lvl8pPr marL="3456000" lvl="7" indent="-216000" algn="l" rtl="0" hangingPunct="0">
              <a:lnSpc>
                <a:spcPct val="93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/>
                <a:cs typeface="Lucida Sans Unicode"/>
              </a:defRPr>
            </a:lvl8pPr>
            <a:lvl9pPr marL="3887999" lvl="8" indent="-216000" algn="l" rtl="0" hangingPunct="0">
              <a:lnSpc>
                <a:spcPct val="93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/>
                <a:cs typeface="Lucida Sans Unicode"/>
              </a:defRPr>
            </a:lvl9pPr>
          </a:lstStyle>
          <a:p>
            <a:pPr lvl="0"/>
            <a:r>
              <a:rPr lang="sk-SK"/>
              <a:t>Kliknúť na editáciu formátu textu osnovy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 osnovy</a:t>
            </a:r>
          </a:p>
          <a:p>
            <a:pPr lvl="4"/>
            <a:r>
              <a:rPr lang="sk-SK"/>
              <a:t>Piata úroveň osnovy</a:t>
            </a:r>
          </a:p>
          <a:p>
            <a:pPr lvl="5"/>
            <a:r>
              <a:rPr lang="sk-SK"/>
              <a:t>Šiesta úroveň</a:t>
            </a:r>
          </a:p>
          <a:p>
            <a:pPr lvl="6"/>
            <a:r>
              <a:rPr lang="sk-SK"/>
              <a:t>Siedma úroveň</a:t>
            </a:r>
          </a:p>
          <a:p>
            <a:pPr lvl="7"/>
            <a:r>
              <a:rPr lang="sk-SK"/>
              <a:t>Ȏsma úroveň textu</a:t>
            </a:r>
          </a:p>
          <a:p>
            <a:pPr lvl="0"/>
            <a:r>
              <a:rPr lang="sk-SK"/>
              <a:t>Deviata úroveňKliknite sem a upravte štýly predlohy textu.</a:t>
            </a:r>
          </a:p>
          <a:p>
            <a:pPr lvl="0"/>
            <a:r>
              <a:rPr lang="sk-SK"/>
              <a:t>Druhá úroveň</a:t>
            </a:r>
          </a:p>
          <a:p>
            <a:pPr lvl="0"/>
            <a:r>
              <a:rPr lang="sk-SK"/>
              <a:t>Tretia úroveň</a:t>
            </a:r>
          </a:p>
          <a:p>
            <a:pPr lvl="0"/>
            <a:r>
              <a:rPr lang="sk-SK"/>
              <a:t>Štvrtá úroveň</a:t>
            </a:r>
          </a:p>
          <a:p>
            <a:pPr lvl="0"/>
            <a:r>
              <a:rPr lang="sk-SK"/>
              <a:t>Piata úroveň</a:t>
            </a:r>
          </a:p>
        </p:txBody>
      </p:sp>
      <p:sp>
        <p:nvSpPr>
          <p:cNvPr id="6" name="Zástupný symbol obsahu 3"/>
          <p:cNvSpPr txBox="1">
            <a:spLocks noGrp="1"/>
          </p:cNvSpPr>
          <p:nvPr>
            <p:ph type="body" sz="quarter" idx="4294967295"/>
          </p:nvPr>
        </p:nvSpPr>
        <p:spPr>
          <a:xfrm>
            <a:off x="5199120" y="1963800"/>
            <a:ext cx="4304880" cy="23871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marL="432000" lvl="0" indent="-324000" algn="l" rtl="0" hangingPunct="0">
              <a:lnSpc>
                <a:spcPct val="95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GB" sz="2400" b="0" i="0" u="none" strike="noStrike" kern="1200" spc="0">
                <a:ln>
                  <a:noFill/>
                </a:ln>
                <a:solidFill>
                  <a:srgbClr val="E6E6E6"/>
                </a:solidFill>
                <a:latin typeface="Times New Roman"/>
                <a:ea typeface="Lucida Sans Unicode"/>
                <a:cs typeface="Lucida Sans Unicode"/>
              </a:defRPr>
            </a:defPPr>
            <a:lvl1pPr marL="432000" lvl="0" indent="-324000" algn="l" rtl="0" hangingPunct="0">
              <a:lnSpc>
                <a:spcPct val="95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GB" sz="2400" b="0" i="0" u="none" strike="noStrike" kern="1200" spc="0">
                <a:ln>
                  <a:noFill/>
                </a:ln>
                <a:solidFill>
                  <a:srgbClr val="E6E6E6"/>
                </a:solidFill>
                <a:latin typeface="Times New Roman"/>
                <a:ea typeface="Lucida Sans Unicode"/>
                <a:cs typeface="Lucida Sans Unicode"/>
              </a:defRPr>
            </a:lvl1pPr>
            <a:lvl2pPr marL="864000" lvl="1" indent="-324000" algn="l" rtl="0" hangingPunct="0">
              <a:lnSpc>
                <a:spcPct val="93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GB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/>
                <a:cs typeface="Lucida Sans Unicode"/>
              </a:defRPr>
            </a:lvl2pPr>
            <a:lvl3pPr marL="1295999" lvl="2" indent="-288000" algn="l" rtl="0" hangingPunct="0">
              <a:lnSpc>
                <a:spcPct val="93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GB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/>
                <a:cs typeface="Lucida Sans Unicode"/>
              </a:defRPr>
            </a:lvl3pPr>
            <a:lvl4pPr marL="1728000" lvl="3" indent="-216000" algn="l" rtl="0" hangingPunct="0">
              <a:lnSpc>
                <a:spcPct val="93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GB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/>
                <a:cs typeface="Lucida Sans Unicode"/>
              </a:defRPr>
            </a:lvl4pPr>
            <a:lvl5pPr marL="2160000" lvl="4" indent="-216000" algn="l" rtl="0" hangingPunct="0">
              <a:lnSpc>
                <a:spcPct val="93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/>
                <a:cs typeface="Lucida Sans Unicode"/>
              </a:defRPr>
            </a:lvl5pPr>
            <a:lvl6pPr marL="2592000" lvl="5" indent="-216000" algn="l" rtl="0" hangingPunct="0">
              <a:lnSpc>
                <a:spcPct val="93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/>
                <a:cs typeface="Lucida Sans Unicode"/>
              </a:defRPr>
            </a:lvl6pPr>
            <a:lvl7pPr marL="3024000" lvl="6" indent="-216000" algn="l" rtl="0" hangingPunct="0">
              <a:lnSpc>
                <a:spcPct val="93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/>
                <a:cs typeface="Lucida Sans Unicode"/>
              </a:defRPr>
            </a:lvl7pPr>
            <a:lvl8pPr marL="3456000" lvl="7" indent="-216000" algn="l" rtl="0" hangingPunct="0">
              <a:lnSpc>
                <a:spcPct val="93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/>
                <a:cs typeface="Lucida Sans Unicode"/>
              </a:defRPr>
            </a:lvl8pPr>
            <a:lvl9pPr marL="3887999" lvl="8" indent="-216000" algn="l" rtl="0" hangingPunct="0">
              <a:lnSpc>
                <a:spcPct val="93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/>
                <a:cs typeface="Lucida Sans Unicode"/>
              </a:defRPr>
            </a:lvl9pPr>
          </a:lstStyle>
          <a:p>
            <a:pPr lvl="0"/>
            <a:r>
              <a:rPr lang="sk-SK"/>
              <a:t>Kliknúť na editáciu formátu textu osnovy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 osnovy</a:t>
            </a:r>
          </a:p>
          <a:p>
            <a:pPr lvl="4"/>
            <a:r>
              <a:rPr lang="sk-SK"/>
              <a:t>Piata úroveň osnovy</a:t>
            </a:r>
          </a:p>
          <a:p>
            <a:pPr lvl="5"/>
            <a:r>
              <a:rPr lang="sk-SK"/>
              <a:t>Šiesta úroveň</a:t>
            </a:r>
          </a:p>
          <a:p>
            <a:pPr lvl="6"/>
            <a:r>
              <a:rPr lang="sk-SK"/>
              <a:t>Siedma úroveň</a:t>
            </a:r>
          </a:p>
          <a:p>
            <a:pPr lvl="7"/>
            <a:r>
              <a:rPr lang="sk-SK"/>
              <a:t>Ȏsma úroveň textu</a:t>
            </a:r>
          </a:p>
          <a:p>
            <a:pPr lvl="0"/>
            <a:r>
              <a:rPr lang="sk-SK"/>
              <a:t>Deviata úroveňKliknite sem a upravte štýly predlohy textu.</a:t>
            </a:r>
          </a:p>
          <a:p>
            <a:pPr lvl="0"/>
            <a:r>
              <a:rPr lang="sk-SK"/>
              <a:t>Druhá úroveň</a:t>
            </a:r>
          </a:p>
          <a:p>
            <a:pPr lvl="0"/>
            <a:r>
              <a:rPr lang="sk-SK"/>
              <a:t>Tretia úroveň</a:t>
            </a:r>
          </a:p>
          <a:p>
            <a:pPr lvl="0"/>
            <a:r>
              <a:rPr lang="sk-SK"/>
              <a:t>Štvrtá úroveň</a:t>
            </a:r>
          </a:p>
          <a:p>
            <a:pPr lvl="0"/>
            <a:r>
              <a:rPr lang="sk-SK"/>
              <a:t>Piata úroveň</a:t>
            </a:r>
          </a:p>
        </p:txBody>
      </p:sp>
      <p:sp>
        <p:nvSpPr>
          <p:cNvPr id="7" name="Zástupný symbol obsahu 4"/>
          <p:cNvSpPr txBox="1">
            <a:spLocks noGrp="1"/>
          </p:cNvSpPr>
          <p:nvPr>
            <p:ph type="body" sz="quarter" idx="4294967295"/>
          </p:nvPr>
        </p:nvSpPr>
        <p:spPr>
          <a:xfrm>
            <a:off x="741239" y="4503600"/>
            <a:ext cx="4304880" cy="23871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marL="432000" lvl="0" indent="-324000" algn="l" rtl="0" hangingPunct="0">
              <a:lnSpc>
                <a:spcPct val="95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GB" sz="2400" b="0" i="0" u="none" strike="noStrike" kern="1200" spc="0">
                <a:ln>
                  <a:noFill/>
                </a:ln>
                <a:solidFill>
                  <a:srgbClr val="E6E6E6"/>
                </a:solidFill>
                <a:latin typeface="Times New Roman"/>
                <a:ea typeface="Lucida Sans Unicode"/>
                <a:cs typeface="Lucida Sans Unicode"/>
              </a:defRPr>
            </a:defPPr>
            <a:lvl1pPr marL="432000" lvl="0" indent="-324000" algn="l" rtl="0" hangingPunct="0">
              <a:lnSpc>
                <a:spcPct val="95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GB" sz="2400" b="0" i="0" u="none" strike="noStrike" kern="1200" spc="0">
                <a:ln>
                  <a:noFill/>
                </a:ln>
                <a:solidFill>
                  <a:srgbClr val="E6E6E6"/>
                </a:solidFill>
                <a:latin typeface="Times New Roman"/>
                <a:ea typeface="Lucida Sans Unicode"/>
                <a:cs typeface="Lucida Sans Unicode"/>
              </a:defRPr>
            </a:lvl1pPr>
            <a:lvl2pPr marL="864000" lvl="1" indent="-324000" algn="l" rtl="0" hangingPunct="0">
              <a:lnSpc>
                <a:spcPct val="93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GB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/>
                <a:cs typeface="Lucida Sans Unicode"/>
              </a:defRPr>
            </a:lvl2pPr>
            <a:lvl3pPr marL="1295999" lvl="2" indent="-288000" algn="l" rtl="0" hangingPunct="0">
              <a:lnSpc>
                <a:spcPct val="93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GB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/>
                <a:cs typeface="Lucida Sans Unicode"/>
              </a:defRPr>
            </a:lvl3pPr>
            <a:lvl4pPr marL="1728000" lvl="3" indent="-216000" algn="l" rtl="0" hangingPunct="0">
              <a:lnSpc>
                <a:spcPct val="93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GB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/>
                <a:cs typeface="Lucida Sans Unicode"/>
              </a:defRPr>
            </a:lvl4pPr>
            <a:lvl5pPr marL="2160000" lvl="4" indent="-216000" algn="l" rtl="0" hangingPunct="0">
              <a:lnSpc>
                <a:spcPct val="93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/>
                <a:cs typeface="Lucida Sans Unicode"/>
              </a:defRPr>
            </a:lvl5pPr>
            <a:lvl6pPr marL="2592000" lvl="5" indent="-216000" algn="l" rtl="0" hangingPunct="0">
              <a:lnSpc>
                <a:spcPct val="93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/>
                <a:cs typeface="Lucida Sans Unicode"/>
              </a:defRPr>
            </a:lvl6pPr>
            <a:lvl7pPr marL="3024000" lvl="6" indent="-216000" algn="l" rtl="0" hangingPunct="0">
              <a:lnSpc>
                <a:spcPct val="93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/>
                <a:cs typeface="Lucida Sans Unicode"/>
              </a:defRPr>
            </a:lvl7pPr>
            <a:lvl8pPr marL="3456000" lvl="7" indent="-216000" algn="l" rtl="0" hangingPunct="0">
              <a:lnSpc>
                <a:spcPct val="93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/>
                <a:cs typeface="Lucida Sans Unicode"/>
              </a:defRPr>
            </a:lvl8pPr>
            <a:lvl9pPr marL="3887999" lvl="8" indent="-216000" algn="l" rtl="0" hangingPunct="0">
              <a:lnSpc>
                <a:spcPct val="93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/>
                <a:cs typeface="Lucida Sans Unicode"/>
              </a:defRPr>
            </a:lvl9pPr>
          </a:lstStyle>
          <a:p>
            <a:pPr lvl="0"/>
            <a:r>
              <a:rPr lang="sk-SK"/>
              <a:t>Kliknúť na editáciu formátu textu osnovy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 osnovy</a:t>
            </a:r>
          </a:p>
          <a:p>
            <a:pPr lvl="4"/>
            <a:r>
              <a:rPr lang="sk-SK"/>
              <a:t>Piata úroveň osnovy</a:t>
            </a:r>
          </a:p>
          <a:p>
            <a:pPr lvl="5"/>
            <a:r>
              <a:rPr lang="sk-SK"/>
              <a:t>Šiesta úroveň</a:t>
            </a:r>
          </a:p>
          <a:p>
            <a:pPr lvl="6"/>
            <a:r>
              <a:rPr lang="sk-SK"/>
              <a:t>Siedma úroveň</a:t>
            </a:r>
          </a:p>
          <a:p>
            <a:pPr lvl="7"/>
            <a:r>
              <a:rPr lang="sk-SK"/>
              <a:t>Ȏsma úroveň textu</a:t>
            </a:r>
          </a:p>
          <a:p>
            <a:pPr lvl="0"/>
            <a:r>
              <a:rPr lang="sk-SK"/>
              <a:t>Deviata úroveňKliknite sem a upravte štýly predlohy textu.</a:t>
            </a:r>
          </a:p>
          <a:p>
            <a:pPr lvl="0"/>
            <a:r>
              <a:rPr lang="sk-SK"/>
              <a:t>Druhá úroveň</a:t>
            </a:r>
          </a:p>
          <a:p>
            <a:pPr lvl="0"/>
            <a:r>
              <a:rPr lang="sk-SK"/>
              <a:t>Tretia úroveň</a:t>
            </a:r>
          </a:p>
          <a:p>
            <a:pPr lvl="0"/>
            <a:r>
              <a:rPr lang="sk-SK"/>
              <a:t>Štvrtá úroveň</a:t>
            </a:r>
          </a:p>
          <a:p>
            <a:pPr lvl="0"/>
            <a:r>
              <a:rPr lang="sk-SK"/>
              <a:t>Piata úroveň</a:t>
            </a:r>
          </a:p>
        </p:txBody>
      </p:sp>
      <p:sp>
        <p:nvSpPr>
          <p:cNvPr id="8" name="Zástupný symbol obsahu 5"/>
          <p:cNvSpPr txBox="1">
            <a:spLocks noGrp="1"/>
          </p:cNvSpPr>
          <p:nvPr>
            <p:ph type="body" sz="quarter" idx="4294967295"/>
          </p:nvPr>
        </p:nvSpPr>
        <p:spPr>
          <a:xfrm>
            <a:off x="5199120" y="4503600"/>
            <a:ext cx="4304880" cy="23871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marL="432000" lvl="0" indent="-324000" algn="l" rtl="0" hangingPunct="0">
              <a:lnSpc>
                <a:spcPct val="95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GB" sz="2400" b="0" i="0" u="none" strike="noStrike" kern="1200" spc="0">
                <a:ln>
                  <a:noFill/>
                </a:ln>
                <a:solidFill>
                  <a:srgbClr val="E6E6E6"/>
                </a:solidFill>
                <a:latin typeface="Times New Roman"/>
                <a:ea typeface="Lucida Sans Unicode"/>
                <a:cs typeface="Lucida Sans Unicode"/>
              </a:defRPr>
            </a:defPPr>
            <a:lvl1pPr marL="432000" lvl="0" indent="-324000" algn="l" rtl="0" hangingPunct="0">
              <a:lnSpc>
                <a:spcPct val="95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GB" sz="2400" b="0" i="0" u="none" strike="noStrike" kern="1200" spc="0">
                <a:ln>
                  <a:noFill/>
                </a:ln>
                <a:solidFill>
                  <a:srgbClr val="E6E6E6"/>
                </a:solidFill>
                <a:latin typeface="Times New Roman"/>
                <a:ea typeface="Lucida Sans Unicode"/>
                <a:cs typeface="Lucida Sans Unicode"/>
              </a:defRPr>
            </a:lvl1pPr>
            <a:lvl2pPr marL="864000" lvl="1" indent="-324000" algn="l" rtl="0" hangingPunct="0">
              <a:lnSpc>
                <a:spcPct val="93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GB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/>
                <a:cs typeface="Lucida Sans Unicode"/>
              </a:defRPr>
            </a:lvl2pPr>
            <a:lvl3pPr marL="1295999" lvl="2" indent="-288000" algn="l" rtl="0" hangingPunct="0">
              <a:lnSpc>
                <a:spcPct val="93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GB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/>
                <a:cs typeface="Lucida Sans Unicode"/>
              </a:defRPr>
            </a:lvl3pPr>
            <a:lvl4pPr marL="1728000" lvl="3" indent="-216000" algn="l" rtl="0" hangingPunct="0">
              <a:lnSpc>
                <a:spcPct val="93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GB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/>
                <a:cs typeface="Lucida Sans Unicode"/>
              </a:defRPr>
            </a:lvl4pPr>
            <a:lvl5pPr marL="2160000" lvl="4" indent="-216000" algn="l" rtl="0" hangingPunct="0">
              <a:lnSpc>
                <a:spcPct val="93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/>
                <a:cs typeface="Lucida Sans Unicode"/>
              </a:defRPr>
            </a:lvl5pPr>
            <a:lvl6pPr marL="2592000" lvl="5" indent="-216000" algn="l" rtl="0" hangingPunct="0">
              <a:lnSpc>
                <a:spcPct val="93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/>
                <a:cs typeface="Lucida Sans Unicode"/>
              </a:defRPr>
            </a:lvl6pPr>
            <a:lvl7pPr marL="3024000" lvl="6" indent="-216000" algn="l" rtl="0" hangingPunct="0">
              <a:lnSpc>
                <a:spcPct val="93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/>
                <a:cs typeface="Lucida Sans Unicode"/>
              </a:defRPr>
            </a:lvl7pPr>
            <a:lvl8pPr marL="3456000" lvl="7" indent="-216000" algn="l" rtl="0" hangingPunct="0">
              <a:lnSpc>
                <a:spcPct val="93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/>
                <a:cs typeface="Lucida Sans Unicode"/>
              </a:defRPr>
            </a:lvl8pPr>
            <a:lvl9pPr marL="3887999" lvl="8" indent="-216000" algn="l" rtl="0" hangingPunct="0">
              <a:lnSpc>
                <a:spcPct val="93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/>
                <a:cs typeface="Lucida Sans Unicode"/>
              </a:defRPr>
            </a:lvl9pPr>
          </a:lstStyle>
          <a:p>
            <a:pPr lvl="0"/>
            <a:r>
              <a:rPr lang="sk-SK"/>
              <a:t>Kliknúť na editáciu formátu textu osnovy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 osnovy</a:t>
            </a:r>
          </a:p>
          <a:p>
            <a:pPr lvl="4"/>
            <a:r>
              <a:rPr lang="sk-SK"/>
              <a:t>Piata úroveň osnovy</a:t>
            </a:r>
          </a:p>
          <a:p>
            <a:pPr lvl="5"/>
            <a:r>
              <a:rPr lang="sk-SK"/>
              <a:t>Šiesta úroveň</a:t>
            </a:r>
          </a:p>
          <a:p>
            <a:pPr lvl="6"/>
            <a:r>
              <a:rPr lang="sk-SK"/>
              <a:t>Siedma úroveň</a:t>
            </a:r>
          </a:p>
          <a:p>
            <a:pPr lvl="7"/>
            <a:r>
              <a:rPr lang="sk-SK"/>
              <a:t>Ȏsma úroveň textu</a:t>
            </a:r>
          </a:p>
          <a:p>
            <a:pPr lvl="0"/>
            <a:r>
              <a:rPr lang="sk-SK"/>
              <a:t>Deviata úroveňKliknite sem a upravte štýly predlohy textu.</a:t>
            </a:r>
          </a:p>
          <a:p>
            <a:pPr lvl="0"/>
            <a:r>
              <a:rPr lang="sk-SK"/>
              <a:t>Druhá úroveň</a:t>
            </a:r>
          </a:p>
          <a:p>
            <a:pPr lvl="0"/>
            <a:r>
              <a:rPr lang="sk-SK"/>
              <a:t>Tretia úroveň</a:t>
            </a:r>
          </a:p>
          <a:p>
            <a:pPr lvl="0"/>
            <a:r>
              <a:rPr lang="sk-SK"/>
              <a:t>Štvrtá úroveň</a:t>
            </a:r>
          </a:p>
          <a:p>
            <a:pPr lvl="0"/>
            <a:r>
              <a:rPr lang="sk-SK"/>
              <a:t>Piata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lvl="0" algn="l" rtl="0" hangingPunct="0">
        <a:lnSpc>
          <a:spcPct val="93000"/>
        </a:lnSpc>
        <a:spcBef>
          <a:spcPts val="0"/>
        </a:spcBef>
        <a:spcAft>
          <a:spcPts val="0"/>
        </a:spcAft>
        <a:buNone/>
        <a:tabLst/>
        <a:defRPr lang="en-GB" sz="2400" b="1" i="1" u="none" strike="noStrike" kern="1200" spc="0">
          <a:ln>
            <a:noFill/>
          </a:ln>
          <a:solidFill>
            <a:srgbClr val="FF9966"/>
          </a:solidFill>
          <a:latin typeface="Arial" pitchFamily="18"/>
          <a:ea typeface="Lucida Sans Unicode" pitchFamily="2"/>
          <a:cs typeface="Lucida Sans Unicode" pitchFamily="2"/>
        </a:defRPr>
      </a:lvl1pPr>
    </p:titleStyle>
    <p:bodyStyle>
      <a:lvl1pPr lvl="0">
        <a:buSzPct val="45000"/>
        <a:buFont typeface="StarSymbol"/>
        <a:buChar char="●"/>
        <a:tabLst/>
        <a:defRPr lang="sk-SK" sz="2400" b="0" i="0" u="none" strike="noStrike" spc="0">
          <a:solidFill>
            <a:srgbClr val="E6E6E6"/>
          </a:solidFill>
          <a:latin typeface="Times New Roman" pitchFamily="18"/>
          <a:ea typeface="Lucida Sans Unicode" pitchFamily="2"/>
          <a:cs typeface="Lucida Sans Unicode" pitchFamily="2"/>
        </a:defRPr>
      </a:lvl1pPr>
      <a:lvl2pPr lvl="1">
        <a:buSzPct val="75000"/>
        <a:buFont typeface="StarSymbol"/>
        <a:buChar char="–"/>
        <a:tabLst/>
        <a:defRPr lang="sk-SK" sz="2400" b="0" i="0" u="none" strike="noStrike" spc="0">
          <a:solidFill>
            <a:srgbClr val="E6E6E6"/>
          </a:solidFill>
          <a:latin typeface="Times New Roman" pitchFamily="18"/>
          <a:ea typeface="Lucida Sans Unicode" pitchFamily="2"/>
          <a:cs typeface="Lucida Sans Unicode" pitchFamily="2"/>
        </a:defRPr>
      </a:lvl2pPr>
      <a:lvl3pPr lvl="2">
        <a:buSzPct val="45000"/>
        <a:buFont typeface="StarSymbol"/>
        <a:buChar char="●"/>
        <a:tabLst/>
        <a:defRPr lang="sk-SK" sz="2400" b="0" i="0" u="none" strike="noStrike" spc="0">
          <a:solidFill>
            <a:srgbClr val="E6E6E6"/>
          </a:solidFill>
          <a:latin typeface="Times New Roman" pitchFamily="18"/>
          <a:ea typeface="Lucida Sans Unicode" pitchFamily="2"/>
          <a:cs typeface="Lucida Sans Unicode" pitchFamily="2"/>
        </a:defRPr>
      </a:lvl3pPr>
      <a:lvl4pPr lvl="3">
        <a:buSzPct val="75000"/>
        <a:buFont typeface="StarSymbol"/>
        <a:buChar char="–"/>
        <a:tabLst/>
        <a:defRPr lang="sk-SK" sz="2400" b="0" i="0" u="none" strike="noStrike" spc="0">
          <a:solidFill>
            <a:srgbClr val="E6E6E6"/>
          </a:solidFill>
          <a:latin typeface="Times New Roman" pitchFamily="18"/>
          <a:ea typeface="Lucida Sans Unicode" pitchFamily="2"/>
          <a:cs typeface="Lucida Sans Unicode" pitchFamily="2"/>
        </a:defRPr>
      </a:lvl4pPr>
      <a:lvl5pPr lvl="4">
        <a:buSzPct val="45000"/>
        <a:buFont typeface="StarSymbol"/>
        <a:buChar char="●"/>
        <a:tabLst/>
        <a:defRPr lang="sk-SK" sz="2400" b="0" i="0" u="none" strike="noStrike" spc="0">
          <a:solidFill>
            <a:srgbClr val="E6E6E6"/>
          </a:solidFill>
          <a:latin typeface="Times New Roman" pitchFamily="18"/>
          <a:ea typeface="Lucida Sans Unicode" pitchFamily="2"/>
          <a:cs typeface="Lucida Sans Unicode" pitchFamily="2"/>
        </a:defRPr>
      </a:lvl5pPr>
      <a:lvl6pPr lvl="5">
        <a:buSzPct val="45000"/>
        <a:buFont typeface="StarSymbol"/>
        <a:buChar char="●"/>
        <a:tabLst/>
        <a:defRPr lang="sk-SK" sz="2400" b="0" i="0" u="none" strike="noStrike" spc="0">
          <a:solidFill>
            <a:srgbClr val="E6E6E6"/>
          </a:solidFill>
          <a:latin typeface="Times New Roman" pitchFamily="18"/>
          <a:ea typeface="Lucida Sans Unicode" pitchFamily="2"/>
          <a:cs typeface="Lucida Sans Unicode" pitchFamily="2"/>
        </a:defRPr>
      </a:lvl6pPr>
      <a:lvl7pPr lvl="6">
        <a:buSzPct val="45000"/>
        <a:buFont typeface="StarSymbol"/>
        <a:buChar char="●"/>
        <a:tabLst/>
        <a:defRPr lang="sk-SK" sz="2400" b="0" i="0" u="none" strike="noStrike" spc="0">
          <a:solidFill>
            <a:srgbClr val="E6E6E6"/>
          </a:solidFill>
          <a:latin typeface="Times New Roman" pitchFamily="18"/>
          <a:ea typeface="Lucida Sans Unicode" pitchFamily="2"/>
          <a:cs typeface="Lucida Sans Unicode" pitchFamily="2"/>
        </a:defRPr>
      </a:lvl7pPr>
      <a:lvl8pPr lvl="7">
        <a:buSzPct val="45000"/>
        <a:buFont typeface="StarSymbol"/>
        <a:buChar char="●"/>
        <a:tabLst/>
        <a:defRPr lang="sk-SK" sz="2400" b="0" i="0" u="none" strike="noStrike" spc="0">
          <a:solidFill>
            <a:srgbClr val="E6E6E6"/>
          </a:solidFill>
          <a:latin typeface="Times New Roman" pitchFamily="18"/>
          <a:ea typeface="Lucida Sans Unicode" pitchFamily="2"/>
          <a:cs typeface="Lucida Sans Unicode" pitchFamily="2"/>
        </a:defRPr>
      </a:lvl8pPr>
      <a:lvl9pPr marL="343080" marR="0" lvl="0" indent="-342720" algn="l" rtl="0" hangingPunct="0">
        <a:lnSpc>
          <a:spcPct val="95000"/>
        </a:lnSpc>
        <a:spcBef>
          <a:spcPts val="0"/>
        </a:spcBef>
        <a:spcAft>
          <a:spcPts val="0"/>
        </a:spcAft>
        <a:buNone/>
        <a:tabLst/>
        <a:defRPr lang="sk-SK" sz="2400" b="0" i="0" u="none" strike="noStrike" spc="0">
          <a:solidFill>
            <a:srgbClr val="E6E6E6"/>
          </a:solidFill>
          <a:latin typeface="Times New Roman" pitchFamily="18"/>
          <a:ea typeface="Lucida Sans Unicode" pitchFamily="2"/>
          <a:cs typeface="Lucida Sans Unicode" pitchFamily="2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Grp="1"/>
          </p:cNvSpPr>
          <p:nvPr>
            <p:ph type="title" idx="4294967295"/>
          </p:nvPr>
        </p:nvSpPr>
        <p:spPr>
          <a:xfrm>
            <a:off x="1295280" y="250920"/>
            <a:ext cx="7776720" cy="12618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</a:pPr>
            <a:r>
              <a:rPr lang="sk-SK" sz="3200" dirty="0" smtClean="0">
                <a:latin typeface="Times New Roman" pitchFamily="18"/>
              </a:rPr>
              <a:t/>
            </a:r>
            <a:br>
              <a:rPr lang="sk-SK" sz="3200" dirty="0" smtClean="0">
                <a:latin typeface="Times New Roman" pitchFamily="18"/>
              </a:rPr>
            </a:br>
            <a:r>
              <a:rPr lang="en-GB" sz="3200" dirty="0" smtClean="0">
                <a:latin typeface="Times New Roman" pitchFamily="18"/>
              </a:rPr>
              <a:t>PIENINY </a:t>
            </a:r>
            <a:r>
              <a:rPr lang="en-GB" sz="3200" dirty="0">
                <a:latin typeface="Times New Roman" pitchFamily="18"/>
              </a:rPr>
              <a:t>KRÍŽOM – KRÁŽOM,                      </a:t>
            </a:r>
            <a:br>
              <a:rPr lang="en-GB" sz="3200" dirty="0">
                <a:latin typeface="Times New Roman" pitchFamily="18"/>
              </a:rPr>
            </a:br>
            <a:r>
              <a:rPr lang="en-GB" sz="3200" dirty="0">
                <a:latin typeface="Times New Roman" pitchFamily="18"/>
              </a:rPr>
              <a:t>             </a:t>
            </a:r>
            <a:r>
              <a:rPr lang="sk-SK" sz="3200" dirty="0" smtClean="0">
                <a:latin typeface="Times New Roman" pitchFamily="18"/>
              </a:rPr>
              <a:t>                       </a:t>
            </a:r>
            <a:r>
              <a:rPr lang="en-GB" sz="3200" dirty="0" smtClean="0">
                <a:latin typeface="Times New Roman" pitchFamily="18"/>
              </a:rPr>
              <a:t>ČERVENÝ  </a:t>
            </a:r>
            <a:r>
              <a:rPr lang="en-GB" sz="3200" dirty="0">
                <a:latin typeface="Times New Roman" pitchFamily="18"/>
              </a:rPr>
              <a:t>KLÁŠTOR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270520" y="1923119"/>
            <a:ext cx="6624719" cy="4668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300560" y="3032280"/>
            <a:ext cx="1501560" cy="999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300560" y="3032280"/>
            <a:ext cx="1501560" cy="999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Ďakujem za pozornos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Grp="1"/>
          </p:cNvSpPr>
          <p:nvPr>
            <p:ph type="title" idx="4294967295"/>
          </p:nvPr>
        </p:nvSpPr>
        <p:spPr>
          <a:xfrm>
            <a:off x="741239" y="282600"/>
            <a:ext cx="5954400" cy="1257119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</a:pPr>
            <a:r>
              <a:rPr lang="en-GB" sz="3600" dirty="0">
                <a:latin typeface="Times New Roman" pitchFamily="18"/>
              </a:rPr>
              <a:t>Ďakujem za pozornosť</a:t>
            </a:r>
          </a:p>
        </p:txBody>
      </p:sp>
      <p:sp>
        <p:nvSpPr>
          <p:cNvPr id="3" name="Text Box 2"/>
          <p:cNvSpPr/>
          <p:nvPr/>
        </p:nvSpPr>
        <p:spPr>
          <a:xfrm>
            <a:off x="741239" y="1963800"/>
            <a:ext cx="3866759" cy="2352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Text Box 3"/>
          <p:cNvSpPr/>
          <p:nvPr/>
        </p:nvSpPr>
        <p:spPr>
          <a:xfrm>
            <a:off x="5234040" y="1963800"/>
            <a:ext cx="4277880" cy="2352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Text Box 4"/>
          <p:cNvSpPr/>
          <p:nvPr/>
        </p:nvSpPr>
        <p:spPr>
          <a:xfrm>
            <a:off x="5234040" y="4538520"/>
            <a:ext cx="4277880" cy="2352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6" name="Text Box 5"/>
          <p:cNvSpPr/>
          <p:nvPr/>
        </p:nvSpPr>
        <p:spPr>
          <a:xfrm>
            <a:off x="741239" y="4538520"/>
            <a:ext cx="4277880" cy="2352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15120" rIns="0" bIns="0" anchor="t" anchorCtr="0" compatLnSpc="0"/>
          <a:lstStyle/>
          <a:p>
            <a:pPr marL="343080" marR="0" lvl="0" indent="-337680" algn="l" rtl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686160" algn="l"/>
                <a:tab pos="1133639" algn="l"/>
                <a:tab pos="1582920" algn="l"/>
                <a:tab pos="2032199" algn="l"/>
                <a:tab pos="2481480" algn="l"/>
                <a:tab pos="2930760" algn="l"/>
                <a:tab pos="3380040" algn="l"/>
                <a:tab pos="3829319" algn="l"/>
                <a:tab pos="4278600" algn="l"/>
                <a:tab pos="4727880" algn="l"/>
                <a:tab pos="5177160" algn="l"/>
                <a:tab pos="5626440" algn="l"/>
                <a:tab pos="6075720" algn="l"/>
                <a:tab pos="6524640" algn="l"/>
                <a:tab pos="6973920" algn="l"/>
                <a:tab pos="7423200" algn="l"/>
                <a:tab pos="7872480" algn="l"/>
                <a:tab pos="8321760" algn="l"/>
                <a:tab pos="8771040" algn="l"/>
                <a:tab pos="9220320" algn="l"/>
                <a:tab pos="9669600" algn="l"/>
              </a:tabLst>
            </a:pPr>
            <a:r>
              <a:rPr lang="sk-SK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Lucida Sans Unicode" pitchFamily="2"/>
                <a:cs typeface="Lucida Sans Unicode" pitchFamily="2"/>
              </a:rPr>
              <a:t>ZDROJE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 rot="790200">
            <a:off x="6173824" y="519134"/>
            <a:ext cx="3230280" cy="2112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76360" y="3792600"/>
            <a:ext cx="4587479" cy="30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4535640" y="3240000"/>
            <a:ext cx="5354280" cy="2771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792000" y="1295280"/>
            <a:ext cx="4966920" cy="2496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bdĺžnik 10"/>
          <p:cNvSpPr/>
          <p:nvPr/>
        </p:nvSpPr>
        <p:spPr>
          <a:xfrm flipV="1">
            <a:off x="5019118" y="3261131"/>
            <a:ext cx="48708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Times New Roman" pitchFamily="18"/>
              </a:rPr>
              <a:t>Ďakujem za pozornosť</a:t>
            </a:r>
            <a:endParaRPr lang="sk-SK" dirty="0"/>
          </a:p>
        </p:txBody>
      </p:sp>
      <p:sp>
        <p:nvSpPr>
          <p:cNvPr id="12" name="Obdĺžnik 11"/>
          <p:cNvSpPr/>
          <p:nvPr/>
        </p:nvSpPr>
        <p:spPr>
          <a:xfrm>
            <a:off x="3891600" y="3595172"/>
            <a:ext cx="590124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k-SK" dirty="0" smtClean="0">
              <a:latin typeface="Times New Roman" pitchFamily="18"/>
            </a:endParaRPr>
          </a:p>
          <a:p>
            <a:endParaRPr lang="sk-SK" dirty="0">
              <a:latin typeface="Times New Roman" pitchFamily="18"/>
            </a:endParaRPr>
          </a:p>
          <a:p>
            <a:endParaRPr lang="sk-SK" dirty="0" smtClean="0">
              <a:latin typeface="Times New Roman" pitchFamily="18"/>
            </a:endParaRPr>
          </a:p>
          <a:p>
            <a:endParaRPr lang="sk-SK" dirty="0">
              <a:latin typeface="Times New Roman" pitchFamily="18"/>
            </a:endParaRPr>
          </a:p>
          <a:p>
            <a:endParaRPr lang="sk-SK" dirty="0" smtClean="0">
              <a:latin typeface="Times New Roman" pitchFamily="18"/>
            </a:endParaRPr>
          </a:p>
          <a:p>
            <a:endParaRPr lang="sk-SK" dirty="0">
              <a:latin typeface="Times New Roman" pitchFamily="18"/>
            </a:endParaRPr>
          </a:p>
          <a:p>
            <a:endParaRPr lang="sk-SK" dirty="0" smtClean="0">
              <a:latin typeface="Times New Roman" pitchFamily="18"/>
            </a:endParaRPr>
          </a:p>
          <a:p>
            <a:endParaRPr lang="sk-SK" dirty="0">
              <a:latin typeface="Times New Roman" pitchFamily="18"/>
            </a:endParaRPr>
          </a:p>
          <a:p>
            <a:endParaRPr lang="sk-SK" dirty="0" smtClean="0">
              <a:latin typeface="Times New Roman" pitchFamily="18"/>
            </a:endParaRPr>
          </a:p>
          <a:p>
            <a:endParaRPr lang="sk-SK" dirty="0">
              <a:latin typeface="Times New Roman" pitchFamily="18"/>
            </a:endParaRPr>
          </a:p>
          <a:p>
            <a:r>
              <a:rPr lang="sk-SK" dirty="0" smtClean="0">
                <a:latin typeface="Times New Roman" pitchFamily="18"/>
              </a:rPr>
              <a:t>                             </a:t>
            </a:r>
            <a:r>
              <a:rPr lang="sk-SK" sz="2800" b="1" i="1" dirty="0" smtClean="0">
                <a:solidFill>
                  <a:srgbClr val="FF9966"/>
                </a:solidFill>
                <a:latin typeface="Times New Roman" pitchFamily="18"/>
              </a:rPr>
              <a:t>Mgr. Ľubomíra Šajgalová</a:t>
            </a:r>
            <a:endParaRPr lang="sk-SK" sz="2800" b="1" i="1" dirty="0">
              <a:solidFill>
                <a:srgbClr val="FF9966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248000" y="179280"/>
            <a:ext cx="5574960" cy="36716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 txBox="1">
            <a:spLocks noGrp="1"/>
          </p:cNvSpPr>
          <p:nvPr>
            <p:ph type="body" idx="4294967295"/>
          </p:nvPr>
        </p:nvSpPr>
        <p:spPr>
          <a:xfrm>
            <a:off x="0" y="250920"/>
            <a:ext cx="4031999" cy="1800000"/>
          </a:xfrm>
        </p:spPr>
        <p:txBody>
          <a:bodyPr/>
          <a:lstStyle>
            <a:defPPr marL="432000" lvl="0" indent="-324000" algn="l" rtl="0" hangingPunct="0">
              <a:lnSpc>
                <a:spcPct val="95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GB" sz="2400" b="0" i="0" u="none" strike="noStrike" kern="1200" spc="0">
                <a:ln>
                  <a:noFill/>
                </a:ln>
                <a:solidFill>
                  <a:srgbClr val="E6E6E6"/>
                </a:solidFill>
                <a:latin typeface="Times New Roman"/>
                <a:ea typeface="Lucida Sans Unicode"/>
                <a:cs typeface="Lucida Sans Unicode"/>
              </a:defRPr>
            </a:defPPr>
            <a:lvl1pPr marL="432000" lvl="0" indent="-324000" algn="l" rtl="0" hangingPunct="0">
              <a:lnSpc>
                <a:spcPct val="95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GB" sz="2400" b="0" i="0" u="none" strike="noStrike" kern="1200" spc="0">
                <a:ln>
                  <a:noFill/>
                </a:ln>
                <a:solidFill>
                  <a:srgbClr val="E6E6E6"/>
                </a:solidFill>
                <a:latin typeface="Times New Roman"/>
                <a:ea typeface="Lucida Sans Unicode"/>
                <a:cs typeface="Lucida Sans Unicode"/>
              </a:defRPr>
            </a:lvl1pPr>
            <a:lvl2pPr marL="864000" lvl="1" indent="-324000" algn="l" rtl="0" hangingPunct="0">
              <a:lnSpc>
                <a:spcPct val="93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GB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/>
                <a:cs typeface="Lucida Sans Unicode"/>
              </a:defRPr>
            </a:lvl2pPr>
            <a:lvl3pPr marL="1295999" lvl="2" indent="-288000" algn="l" rtl="0" hangingPunct="0">
              <a:lnSpc>
                <a:spcPct val="93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GB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/>
                <a:cs typeface="Lucida Sans Unicode"/>
              </a:defRPr>
            </a:lvl3pPr>
            <a:lvl4pPr marL="1728000" lvl="3" indent="-216000" algn="l" rtl="0" hangingPunct="0">
              <a:lnSpc>
                <a:spcPct val="93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GB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/>
                <a:cs typeface="Lucida Sans Unicode"/>
              </a:defRPr>
            </a:lvl4pPr>
            <a:lvl5pPr marL="2160000" lvl="4" indent="-216000" algn="l" rtl="0" hangingPunct="0">
              <a:lnSpc>
                <a:spcPct val="93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/>
                <a:cs typeface="Lucida Sans Unicode"/>
              </a:defRPr>
            </a:lvl5pPr>
            <a:lvl6pPr marL="2592000" lvl="5" indent="-216000" algn="l" rtl="0" hangingPunct="0">
              <a:lnSpc>
                <a:spcPct val="93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/>
                <a:cs typeface="Lucida Sans Unicode"/>
              </a:defRPr>
            </a:lvl6pPr>
            <a:lvl7pPr marL="3024000" lvl="6" indent="-216000" algn="l" rtl="0" hangingPunct="0">
              <a:lnSpc>
                <a:spcPct val="93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/>
                <a:cs typeface="Lucida Sans Unicode"/>
              </a:defRPr>
            </a:lvl7pPr>
            <a:lvl8pPr marL="3456000" lvl="7" indent="-216000" algn="l" rtl="0" hangingPunct="0">
              <a:lnSpc>
                <a:spcPct val="93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/>
                <a:cs typeface="Lucida Sans Unicode"/>
              </a:defRPr>
            </a:lvl8pPr>
            <a:lvl9pPr marL="3887999" lvl="8" indent="-216000" algn="l" rtl="0" hangingPunct="0">
              <a:lnSpc>
                <a:spcPct val="93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/>
                <a:cs typeface="Lucida Sans Unicode"/>
              </a:defRPr>
            </a:lvl9pPr>
          </a:lstStyle>
          <a:p>
            <a:pPr marL="343080" lvl="0" indent="-334440" algn="ctr">
              <a:spcAft>
                <a:spcPts val="0"/>
              </a:spcAft>
              <a:buNone/>
              <a:tabLst>
                <a:tab pos="686160" algn="l"/>
                <a:tab pos="790920" algn="l"/>
                <a:tab pos="1239839" algn="l"/>
                <a:tab pos="1689120" algn="l"/>
                <a:tab pos="2138400" algn="l"/>
                <a:tab pos="2587680" algn="l"/>
                <a:tab pos="3036960" algn="l"/>
                <a:tab pos="3486239" algn="l"/>
                <a:tab pos="3935520" algn="l"/>
                <a:tab pos="4384799" algn="l"/>
                <a:tab pos="4834080" algn="l"/>
                <a:tab pos="5283360" algn="l"/>
                <a:tab pos="5732640" algn="l"/>
                <a:tab pos="6181920" algn="l"/>
                <a:tab pos="6631200" algn="l"/>
                <a:tab pos="7080480" algn="l"/>
                <a:tab pos="7529759" algn="l"/>
                <a:tab pos="7979040" algn="l"/>
                <a:tab pos="8428320" algn="l"/>
                <a:tab pos="8877600" algn="l"/>
                <a:tab pos="9326880" algn="l"/>
              </a:tabLst>
            </a:pPr>
            <a:r>
              <a:rPr lang="sk-SK" dirty="0">
                <a:latin typeface="Calibri" pitchFamily="18"/>
                <a:cs typeface="Lucida Sans Unicode" pitchFamily="2"/>
              </a:rPr>
              <a:t> </a:t>
            </a:r>
            <a:endParaRPr lang="sk-SK" dirty="0" smtClean="0">
              <a:latin typeface="Calibri" pitchFamily="18"/>
              <a:cs typeface="Lucida Sans Unicode" pitchFamily="2"/>
            </a:endParaRPr>
          </a:p>
          <a:p>
            <a:pPr marL="343080" lvl="0" indent="-334440" algn="ctr">
              <a:spcAft>
                <a:spcPts val="0"/>
              </a:spcAft>
              <a:buNone/>
              <a:tabLst>
                <a:tab pos="686160" algn="l"/>
                <a:tab pos="790920" algn="l"/>
                <a:tab pos="1239839" algn="l"/>
                <a:tab pos="1689120" algn="l"/>
                <a:tab pos="2138400" algn="l"/>
                <a:tab pos="2587680" algn="l"/>
                <a:tab pos="3036960" algn="l"/>
                <a:tab pos="3486239" algn="l"/>
                <a:tab pos="3935520" algn="l"/>
                <a:tab pos="4384799" algn="l"/>
                <a:tab pos="4834080" algn="l"/>
                <a:tab pos="5283360" algn="l"/>
                <a:tab pos="5732640" algn="l"/>
                <a:tab pos="6181920" algn="l"/>
                <a:tab pos="6631200" algn="l"/>
                <a:tab pos="7080480" algn="l"/>
                <a:tab pos="7529759" algn="l"/>
                <a:tab pos="7979040" algn="l"/>
                <a:tab pos="8428320" algn="l"/>
                <a:tab pos="8877600" algn="l"/>
                <a:tab pos="9326880" algn="l"/>
              </a:tabLst>
            </a:pPr>
            <a:r>
              <a:rPr lang="sk-SK" sz="2800" b="1" i="1" dirty="0" smtClean="0">
                <a:solidFill>
                  <a:srgbClr val="FF9966"/>
                </a:solidFill>
                <a:latin typeface="Times New Roman" pitchFamily="18"/>
                <a:cs typeface="Lucida Sans Unicode" pitchFamily="2"/>
              </a:rPr>
              <a:t>ČERVENÝ </a:t>
            </a:r>
            <a:r>
              <a:rPr lang="sk-SK" sz="2800" b="1" i="1" dirty="0">
                <a:solidFill>
                  <a:srgbClr val="FF9966"/>
                </a:solidFill>
                <a:latin typeface="Times New Roman" pitchFamily="18"/>
                <a:cs typeface="Lucida Sans Unicode" pitchFamily="2"/>
              </a:rPr>
              <a:t>KLÁŠTOR</a:t>
            </a:r>
          </a:p>
          <a:p>
            <a:pPr marL="343080" lvl="0" indent="-334440" algn="ctr">
              <a:spcAft>
                <a:spcPts val="0"/>
              </a:spcAft>
              <a:buNone/>
              <a:tabLst>
                <a:tab pos="686160" algn="l"/>
                <a:tab pos="790920" algn="l"/>
                <a:tab pos="1239839" algn="l"/>
                <a:tab pos="1689120" algn="l"/>
                <a:tab pos="2138400" algn="l"/>
                <a:tab pos="2587680" algn="l"/>
                <a:tab pos="3036960" algn="l"/>
                <a:tab pos="3486239" algn="l"/>
                <a:tab pos="3935520" algn="l"/>
                <a:tab pos="4384799" algn="l"/>
                <a:tab pos="4834080" algn="l"/>
                <a:tab pos="5283360" algn="l"/>
                <a:tab pos="5732640" algn="l"/>
                <a:tab pos="6181920" algn="l"/>
                <a:tab pos="6631200" algn="l"/>
                <a:tab pos="7080480" algn="l"/>
                <a:tab pos="7529759" algn="l"/>
                <a:tab pos="7979040" algn="l"/>
                <a:tab pos="8428320" algn="l"/>
                <a:tab pos="8877600" algn="l"/>
                <a:tab pos="9326880" algn="l"/>
              </a:tabLst>
            </a:pPr>
            <a:r>
              <a:rPr lang="sk-SK" dirty="0">
                <a:latin typeface="Times New Roman" pitchFamily="18"/>
                <a:cs typeface="Lucida Sans Unicode" pitchFamily="2"/>
              </a:rPr>
              <a:t>sa nachádza </a:t>
            </a:r>
            <a:r>
              <a:rPr lang="sk-SK" dirty="0" smtClean="0">
                <a:latin typeface="Times New Roman" pitchFamily="18"/>
                <a:cs typeface="Lucida Sans Unicode" pitchFamily="2"/>
              </a:rPr>
              <a:t>pod </a:t>
            </a:r>
            <a:r>
              <a:rPr lang="sk-SK" dirty="0">
                <a:latin typeface="Times New Roman" pitchFamily="18"/>
                <a:cs typeface="Lucida Sans Unicode" pitchFamily="2"/>
              </a:rPr>
              <a:t>úpätím</a:t>
            </a:r>
          </a:p>
          <a:p>
            <a:pPr marL="343080" lvl="0" indent="-334440" algn="ctr">
              <a:spcAft>
                <a:spcPts val="0"/>
              </a:spcAft>
              <a:buNone/>
              <a:tabLst>
                <a:tab pos="686160" algn="l"/>
                <a:tab pos="790920" algn="l"/>
                <a:tab pos="1239839" algn="l"/>
                <a:tab pos="1689120" algn="l"/>
                <a:tab pos="2138400" algn="l"/>
                <a:tab pos="2587680" algn="l"/>
                <a:tab pos="3036960" algn="l"/>
                <a:tab pos="3486239" algn="l"/>
                <a:tab pos="3935520" algn="l"/>
                <a:tab pos="4384799" algn="l"/>
                <a:tab pos="4834080" algn="l"/>
                <a:tab pos="5283360" algn="l"/>
                <a:tab pos="5732640" algn="l"/>
                <a:tab pos="6181920" algn="l"/>
                <a:tab pos="6631200" algn="l"/>
                <a:tab pos="7080480" algn="l"/>
                <a:tab pos="7529759" algn="l"/>
                <a:tab pos="7979040" algn="l"/>
                <a:tab pos="8428320" algn="l"/>
                <a:tab pos="8877600" algn="l"/>
                <a:tab pos="9326880" algn="l"/>
              </a:tabLst>
            </a:pPr>
            <a:r>
              <a:rPr lang="sk-SK" dirty="0">
                <a:latin typeface="Times New Roman" pitchFamily="18"/>
                <a:cs typeface="Lucida Sans Unicode" pitchFamily="2"/>
              </a:rPr>
              <a:t>Troch korún</a:t>
            </a:r>
          </a:p>
          <a:p>
            <a:pPr marL="343080" lvl="0" indent="-334440" algn="ctr">
              <a:spcAft>
                <a:spcPts val="0"/>
              </a:spcAft>
              <a:buNone/>
              <a:tabLst>
                <a:tab pos="686160" algn="l"/>
                <a:tab pos="790920" algn="l"/>
                <a:tab pos="1239839" algn="l"/>
                <a:tab pos="1689120" algn="l"/>
                <a:tab pos="2138400" algn="l"/>
                <a:tab pos="2587680" algn="l"/>
                <a:tab pos="3036960" algn="l"/>
                <a:tab pos="3486239" algn="l"/>
                <a:tab pos="3935520" algn="l"/>
                <a:tab pos="4384799" algn="l"/>
                <a:tab pos="4834080" algn="l"/>
                <a:tab pos="5283360" algn="l"/>
                <a:tab pos="5732640" algn="l"/>
                <a:tab pos="6181920" algn="l"/>
                <a:tab pos="6631200" algn="l"/>
                <a:tab pos="7080480" algn="l"/>
                <a:tab pos="7529759" algn="l"/>
                <a:tab pos="7979040" algn="l"/>
                <a:tab pos="8428320" algn="l"/>
                <a:tab pos="8877600" algn="l"/>
                <a:tab pos="9326880" algn="l"/>
              </a:tabLst>
            </a:pPr>
            <a:r>
              <a:rPr lang="sk-SK" dirty="0">
                <a:latin typeface="Times New Roman" pitchFamily="18"/>
                <a:cs typeface="Lucida Sans Unicode" pitchFamily="2"/>
              </a:rPr>
              <a:t> 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60359" y="1908000"/>
            <a:ext cx="3277800" cy="3806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 rot="340200">
            <a:off x="2771641" y="4516547"/>
            <a:ext cx="3381120" cy="23540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Obdĺžnik 7"/>
          <p:cNvSpPr/>
          <p:nvPr/>
        </p:nvSpPr>
        <p:spPr>
          <a:xfrm>
            <a:off x="6408720" y="5075280"/>
            <a:ext cx="3528136" cy="173652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sk-SK" sz="2400" dirty="0">
                <a:solidFill>
                  <a:schemeClr val="bg1"/>
                </a:solidFill>
                <a:latin typeface="Times New Roman" pitchFamily="18"/>
                <a:ea typeface="Lucida Sans Unicode" pitchFamily="2"/>
                <a:cs typeface="Lucida Sans Unicode" pitchFamily="2"/>
              </a:rPr>
              <a:t>V</a:t>
            </a:r>
            <a:r>
              <a:rPr lang="sk-SK" sz="2400" b="0" i="0" u="none" strike="noStrike" kern="1200" spc="0" dirty="0" smtClean="0">
                <a:ln>
                  <a:noFill/>
                </a:ln>
                <a:solidFill>
                  <a:schemeClr val="bg1"/>
                </a:solidFill>
                <a:latin typeface="Times New Roman" pitchFamily="18"/>
                <a:ea typeface="Lucida Sans Unicode" pitchFamily="2"/>
                <a:cs typeface="Lucida Sans Unicode" pitchFamily="2"/>
              </a:rPr>
              <a:t> </a:t>
            </a:r>
            <a:r>
              <a:rPr lang="sk-SK" sz="2400" b="0" i="0" u="none" strike="noStrike" kern="1200" spc="0" dirty="0">
                <a:ln>
                  <a:noFill/>
                </a:ln>
                <a:solidFill>
                  <a:schemeClr val="bg1"/>
                </a:solidFill>
                <a:latin typeface="Times New Roman" pitchFamily="18"/>
                <a:ea typeface="Lucida Sans Unicode" pitchFamily="2"/>
                <a:cs typeface="Lucida Sans Unicode" pitchFamily="2"/>
              </a:rPr>
              <a:t>tomto bývalom kláštore je v súčasnosti  múzeum, ktoré tvorí  </a:t>
            </a:r>
            <a:r>
              <a:rPr lang="sk-SK" sz="2400" b="0" i="0" u="none" strike="noStrike" kern="1200" spc="0" dirty="0" smtClean="0">
                <a:ln>
                  <a:noFill/>
                </a:ln>
                <a:solidFill>
                  <a:schemeClr val="bg1"/>
                </a:solidFill>
                <a:latin typeface="Times New Roman" pitchFamily="18"/>
                <a:ea typeface="Lucida Sans Unicode" pitchFamily="2"/>
                <a:cs typeface="Lucida Sans Unicode" pitchFamily="2"/>
              </a:rPr>
              <a:t>národopisná</a:t>
            </a:r>
            <a:r>
              <a:rPr lang="sk-SK" sz="2400" b="0" i="0" u="none" strike="noStrike" kern="1200" spc="0" dirty="0">
                <a:ln>
                  <a:noFill/>
                </a:ln>
                <a:solidFill>
                  <a:schemeClr val="bg1"/>
                </a:solidFill>
                <a:latin typeface="Times New Roman" pitchFamily="18"/>
                <a:ea typeface="Lucida Sans Unicode" pitchFamily="2"/>
                <a:cs typeface="Lucida Sans Unicode" pitchFamily="2"/>
              </a:rPr>
              <a:t>, lekárnická a historická  </a:t>
            </a:r>
            <a:r>
              <a:rPr lang="sk-SK" sz="2400" b="0" i="0" u="none" strike="noStrike" kern="1200" spc="0" dirty="0" smtClean="0">
                <a:ln>
                  <a:noFill/>
                </a:ln>
                <a:solidFill>
                  <a:schemeClr val="bg1"/>
                </a:solidFill>
                <a:latin typeface="Times New Roman" pitchFamily="18"/>
                <a:ea typeface="Lucida Sans Unicode" pitchFamily="2"/>
                <a:cs typeface="Lucida Sans Unicode" pitchFamily="2"/>
              </a:rPr>
              <a:t>expozícia.</a:t>
            </a:r>
            <a:endParaRPr lang="sk-SK" sz="2400" b="0" i="0" u="none" strike="noStrike" kern="1200" spc="0" dirty="0">
              <a:ln>
                <a:noFill/>
              </a:ln>
              <a:solidFill>
                <a:schemeClr val="bg1"/>
              </a:solidFill>
              <a:latin typeface="Times New Roman" pitchFamily="18"/>
              <a:ea typeface="Lucida Sans Unicode" pitchFamily="2"/>
              <a:cs typeface="Lucida Sans Unicode" pitchFamily="2"/>
            </a:endParaRPr>
          </a:p>
        </p:txBody>
      </p:sp>
      <p:sp>
        <p:nvSpPr>
          <p:cNvPr id="7" name="Obdĺžnik 8"/>
          <p:cNvSpPr/>
          <p:nvPr/>
        </p:nvSpPr>
        <p:spPr>
          <a:xfrm>
            <a:off x="5256336" y="4067279"/>
            <a:ext cx="4823663" cy="76939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rtl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sk-SK" sz="24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Lucida Sans Unicode" pitchFamily="2"/>
                <a:cs typeface="Lucida Sans Unicode" pitchFamily="2"/>
              </a:rPr>
              <a:t>   </a:t>
            </a:r>
            <a:r>
              <a:rPr lang="sk-SK" sz="2400" b="0" i="0" u="none" strike="noStrike" kern="1200" spc="0" dirty="0" smtClean="0">
                <a:ln>
                  <a:noFill/>
                </a:ln>
                <a:solidFill>
                  <a:schemeClr val="bg1"/>
                </a:solidFill>
                <a:latin typeface="Calibri" pitchFamily="18"/>
                <a:ea typeface="Lucida Sans Unicode" pitchFamily="2"/>
                <a:cs typeface="Lucida Sans Unicode" pitchFamily="2"/>
              </a:rPr>
              <a:t>V</a:t>
            </a:r>
            <a:r>
              <a:rPr lang="sk-SK" sz="2400" b="0" i="0" u="none" strike="noStrike" kern="1200" spc="0" dirty="0" smtClean="0">
                <a:ln>
                  <a:noFill/>
                </a:ln>
                <a:solidFill>
                  <a:schemeClr val="bg1"/>
                </a:solidFill>
                <a:latin typeface="Times New Roman" pitchFamily="18"/>
                <a:ea typeface="Lucida Sans Unicode" pitchFamily="2"/>
                <a:cs typeface="Lucida Sans Unicode" pitchFamily="2"/>
              </a:rPr>
              <a:t> </a:t>
            </a:r>
            <a:r>
              <a:rPr lang="sk-SK" sz="2400" b="0" i="0" u="none" strike="noStrike" kern="1200" spc="0" dirty="0">
                <a:ln>
                  <a:noFill/>
                </a:ln>
                <a:solidFill>
                  <a:schemeClr val="bg1"/>
                </a:solidFill>
                <a:latin typeface="Times New Roman" pitchFamily="18"/>
                <a:ea typeface="Lucida Sans Unicode" pitchFamily="2"/>
                <a:cs typeface="Lucida Sans Unicode" pitchFamily="2"/>
              </a:rPr>
              <a:t>obci je národná </a:t>
            </a:r>
            <a:r>
              <a:rPr lang="sk-SK" sz="2400" b="0" i="0" u="none" strike="noStrike" kern="1200" spc="0" dirty="0" smtClean="0">
                <a:ln>
                  <a:noFill/>
                </a:ln>
                <a:solidFill>
                  <a:schemeClr val="bg1"/>
                </a:solidFill>
                <a:latin typeface="Times New Roman" pitchFamily="18"/>
                <a:ea typeface="Lucida Sans Unicode" pitchFamily="2"/>
                <a:cs typeface="Lucida Sans Unicode" pitchFamily="2"/>
              </a:rPr>
              <a:t>kultúrna pamiatka  </a:t>
            </a:r>
          </a:p>
          <a:p>
            <a:pPr marL="0" marR="0" lvl="0" indent="0" rtl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sk-SK" sz="2400" dirty="0" smtClean="0">
                <a:solidFill>
                  <a:schemeClr val="bg1"/>
                </a:solidFill>
                <a:latin typeface="Times New Roman" pitchFamily="18"/>
                <a:ea typeface="Lucida Sans Unicode" pitchFamily="2"/>
                <a:cs typeface="Lucida Sans Unicode" pitchFamily="2"/>
              </a:rPr>
              <a:t>                   </a:t>
            </a:r>
            <a:r>
              <a:rPr lang="sk-SK" sz="2400" b="0" i="0" u="none" strike="noStrike" kern="1200" spc="0" dirty="0" smtClean="0">
                <a:ln>
                  <a:noFill/>
                </a:ln>
                <a:solidFill>
                  <a:schemeClr val="bg1"/>
                </a:solidFill>
                <a:latin typeface="Times New Roman" pitchFamily="18"/>
                <a:ea typeface="Lucida Sans Unicode" pitchFamily="2"/>
                <a:cs typeface="Lucida Sans Unicode" pitchFamily="2"/>
              </a:rPr>
              <a:t>Červený kláštor.</a:t>
            </a:r>
            <a:endParaRPr lang="sk-SK" sz="2400" b="0" i="0" u="none" strike="noStrike" kern="1200" spc="0" dirty="0">
              <a:ln>
                <a:noFill/>
              </a:ln>
              <a:solidFill>
                <a:schemeClr val="bg1"/>
              </a:solidFill>
              <a:latin typeface="Times New Roman" pitchFamily="18"/>
              <a:ea typeface="Lucida Sans Unicode" pitchFamily="2"/>
              <a:cs typeface="Lucida Sans Unicode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DUNAJ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Grp="1"/>
          </p:cNvSpPr>
          <p:nvPr>
            <p:ph type="title" idx="4294967295"/>
          </p:nvPr>
        </p:nvSpPr>
        <p:spPr>
          <a:xfrm>
            <a:off x="3024360" y="324000"/>
            <a:ext cx="3239640" cy="72036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</a:pPr>
            <a:r>
              <a:rPr lang="en-GB" sz="2800" dirty="0">
                <a:latin typeface="Times New Roman" pitchFamily="18"/>
              </a:rPr>
              <a:t>DUNAJEC</a:t>
            </a:r>
          </a:p>
        </p:txBody>
      </p:sp>
      <p:sp>
        <p:nvSpPr>
          <p:cNvPr id="3" name="Rectangle 2"/>
          <p:cNvSpPr txBox="1">
            <a:spLocks noGrp="1"/>
          </p:cNvSpPr>
          <p:nvPr>
            <p:ph type="body" idx="4294967295"/>
          </p:nvPr>
        </p:nvSpPr>
        <p:spPr>
          <a:xfrm>
            <a:off x="0" y="1116000"/>
            <a:ext cx="9864360" cy="2050560"/>
          </a:xfrm>
        </p:spPr>
        <p:txBody>
          <a:bodyPr/>
          <a:lstStyle>
            <a:defPPr marL="432000" lvl="0" indent="-324000" algn="l" rtl="0" hangingPunct="0">
              <a:lnSpc>
                <a:spcPct val="95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GB" sz="2400" b="0" i="0" u="none" strike="noStrike" kern="1200" spc="0">
                <a:ln>
                  <a:noFill/>
                </a:ln>
                <a:solidFill>
                  <a:srgbClr val="E6E6E6"/>
                </a:solidFill>
                <a:latin typeface="Times New Roman"/>
                <a:ea typeface="Lucida Sans Unicode"/>
                <a:cs typeface="Lucida Sans Unicode"/>
              </a:defRPr>
            </a:defPPr>
            <a:lvl1pPr marL="432000" lvl="0" indent="-324000" algn="l" rtl="0" hangingPunct="0">
              <a:lnSpc>
                <a:spcPct val="95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GB" sz="2400" b="0" i="0" u="none" strike="noStrike" kern="1200" spc="0">
                <a:ln>
                  <a:noFill/>
                </a:ln>
                <a:solidFill>
                  <a:srgbClr val="E6E6E6"/>
                </a:solidFill>
                <a:latin typeface="Times New Roman"/>
                <a:ea typeface="Lucida Sans Unicode"/>
                <a:cs typeface="Lucida Sans Unicode"/>
              </a:defRPr>
            </a:lvl1pPr>
            <a:lvl2pPr marL="864000" lvl="1" indent="-324000" algn="l" rtl="0" hangingPunct="0">
              <a:lnSpc>
                <a:spcPct val="93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GB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/>
                <a:cs typeface="Lucida Sans Unicode"/>
              </a:defRPr>
            </a:lvl2pPr>
            <a:lvl3pPr marL="1295999" lvl="2" indent="-288000" algn="l" rtl="0" hangingPunct="0">
              <a:lnSpc>
                <a:spcPct val="93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GB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/>
                <a:cs typeface="Lucida Sans Unicode"/>
              </a:defRPr>
            </a:lvl3pPr>
            <a:lvl4pPr marL="1728000" lvl="3" indent="-216000" algn="l" rtl="0" hangingPunct="0">
              <a:lnSpc>
                <a:spcPct val="93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GB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/>
                <a:cs typeface="Lucida Sans Unicode"/>
              </a:defRPr>
            </a:lvl4pPr>
            <a:lvl5pPr marL="2160000" lvl="4" indent="-216000" algn="l" rtl="0" hangingPunct="0">
              <a:lnSpc>
                <a:spcPct val="93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/>
                <a:cs typeface="Lucida Sans Unicode"/>
              </a:defRPr>
            </a:lvl5pPr>
            <a:lvl6pPr marL="2592000" lvl="5" indent="-216000" algn="l" rtl="0" hangingPunct="0">
              <a:lnSpc>
                <a:spcPct val="93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/>
                <a:cs typeface="Lucida Sans Unicode"/>
              </a:defRPr>
            </a:lvl6pPr>
            <a:lvl7pPr marL="3024000" lvl="6" indent="-216000" algn="l" rtl="0" hangingPunct="0">
              <a:lnSpc>
                <a:spcPct val="93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/>
                <a:cs typeface="Lucida Sans Unicode"/>
              </a:defRPr>
            </a:lvl7pPr>
            <a:lvl8pPr marL="3456000" lvl="7" indent="-216000" algn="l" rtl="0" hangingPunct="0">
              <a:lnSpc>
                <a:spcPct val="93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/>
                <a:cs typeface="Lucida Sans Unicode"/>
              </a:defRPr>
            </a:lvl8pPr>
            <a:lvl9pPr marL="3887999" lvl="8" indent="-216000" algn="l" rtl="0" hangingPunct="0">
              <a:lnSpc>
                <a:spcPct val="93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/>
                <a:cs typeface="Lucida Sans Unicode"/>
              </a:defRPr>
            </a:lvl9pPr>
          </a:lstStyle>
          <a:p>
            <a:pPr marL="343080" lvl="0" indent="-336240" algn="ctr">
              <a:spcAft>
                <a:spcPts val="0"/>
              </a:spcAft>
              <a:buNone/>
              <a:tabLst>
                <a:tab pos="686160" algn="l"/>
                <a:tab pos="790920" algn="l"/>
                <a:tab pos="1239839" algn="l"/>
                <a:tab pos="1689120" algn="l"/>
                <a:tab pos="2138400" algn="l"/>
                <a:tab pos="2587680" algn="l"/>
                <a:tab pos="3036960" algn="l"/>
                <a:tab pos="3486239" algn="l"/>
                <a:tab pos="3935520" algn="l"/>
                <a:tab pos="4384799" algn="l"/>
                <a:tab pos="4834080" algn="l"/>
                <a:tab pos="5283360" algn="l"/>
                <a:tab pos="5732640" algn="l"/>
                <a:tab pos="6181920" algn="l"/>
                <a:tab pos="6631200" algn="l"/>
                <a:tab pos="7080480" algn="l"/>
                <a:tab pos="7529759" algn="l"/>
                <a:tab pos="7979040" algn="l"/>
                <a:tab pos="8428320" algn="l"/>
                <a:tab pos="8877600" algn="l"/>
                <a:tab pos="9326880" algn="l"/>
              </a:tabLst>
            </a:pPr>
            <a:r>
              <a:rPr lang="sk-SK" dirty="0">
                <a:latin typeface="Times New Roman" pitchFamily="18"/>
                <a:cs typeface="Lucida Sans Unicode" pitchFamily="2"/>
              </a:rPr>
              <a:t>    Prielom Dunajca je jednou z najkrajších prírodných rezervácii v Európe.</a:t>
            </a:r>
          </a:p>
          <a:p>
            <a:pPr marL="343080" lvl="0" indent="-336240" algn="ctr">
              <a:spcAft>
                <a:spcPts val="0"/>
              </a:spcAft>
              <a:buNone/>
              <a:tabLst>
                <a:tab pos="686160" algn="l"/>
                <a:tab pos="790920" algn="l"/>
                <a:tab pos="1239839" algn="l"/>
                <a:tab pos="1689120" algn="l"/>
                <a:tab pos="2138400" algn="l"/>
                <a:tab pos="2587680" algn="l"/>
                <a:tab pos="3036960" algn="l"/>
                <a:tab pos="3486239" algn="l"/>
                <a:tab pos="3935520" algn="l"/>
                <a:tab pos="4384799" algn="l"/>
                <a:tab pos="4834080" algn="l"/>
                <a:tab pos="5283360" algn="l"/>
                <a:tab pos="5732640" algn="l"/>
                <a:tab pos="6181920" algn="l"/>
                <a:tab pos="6631200" algn="l"/>
                <a:tab pos="7080480" algn="l"/>
                <a:tab pos="7529759" algn="l"/>
                <a:tab pos="7979040" algn="l"/>
                <a:tab pos="8428320" algn="l"/>
                <a:tab pos="8877600" algn="l"/>
                <a:tab pos="9326880" algn="l"/>
              </a:tabLst>
            </a:pPr>
            <a:r>
              <a:rPr lang="sk-SK" dirty="0">
                <a:latin typeface="Times New Roman" pitchFamily="18"/>
                <a:cs typeface="Lucida Sans Unicode" pitchFamily="2"/>
              </a:rPr>
              <a:t>	S dĺžkou 8,5 km ho vytvára rieka Dunajec </a:t>
            </a:r>
            <a:endParaRPr lang="sk-SK" dirty="0" smtClean="0">
              <a:latin typeface="Times New Roman" pitchFamily="18"/>
              <a:cs typeface="Lucida Sans Unicode" pitchFamily="2"/>
            </a:endParaRPr>
          </a:p>
          <a:p>
            <a:pPr marL="343080" lvl="0" indent="-336240" algn="ctr">
              <a:spcAft>
                <a:spcPts val="0"/>
              </a:spcAft>
              <a:buNone/>
              <a:tabLst>
                <a:tab pos="686160" algn="l"/>
                <a:tab pos="790920" algn="l"/>
                <a:tab pos="1239839" algn="l"/>
                <a:tab pos="1689120" algn="l"/>
                <a:tab pos="2138400" algn="l"/>
                <a:tab pos="2587680" algn="l"/>
                <a:tab pos="3036960" algn="l"/>
                <a:tab pos="3486239" algn="l"/>
                <a:tab pos="3935520" algn="l"/>
                <a:tab pos="4384799" algn="l"/>
                <a:tab pos="4834080" algn="l"/>
                <a:tab pos="5283360" algn="l"/>
                <a:tab pos="5732640" algn="l"/>
                <a:tab pos="6181920" algn="l"/>
                <a:tab pos="6631200" algn="l"/>
                <a:tab pos="7080480" algn="l"/>
                <a:tab pos="7529759" algn="l"/>
                <a:tab pos="7979040" algn="l"/>
                <a:tab pos="8428320" algn="l"/>
                <a:tab pos="8877600" algn="l"/>
                <a:tab pos="9326880" algn="l"/>
              </a:tabLst>
            </a:pPr>
            <a:r>
              <a:rPr lang="sk-SK" dirty="0">
                <a:latin typeface="Times New Roman" pitchFamily="18"/>
                <a:cs typeface="Lucida Sans Unicode" pitchFamily="2"/>
              </a:rPr>
              <a:t> </a:t>
            </a:r>
            <a:r>
              <a:rPr lang="sk-SK" dirty="0" smtClean="0">
                <a:latin typeface="Times New Roman" pitchFamily="18"/>
                <a:cs typeface="Lucida Sans Unicode" pitchFamily="2"/>
              </a:rPr>
              <a:t>   v </a:t>
            </a:r>
            <a:r>
              <a:rPr lang="sk-SK" dirty="0">
                <a:latin typeface="Times New Roman" pitchFamily="18"/>
                <a:cs typeface="Lucida Sans Unicode" pitchFamily="2"/>
              </a:rPr>
              <a:t>úseku pieninského bradlového pásma. </a:t>
            </a:r>
            <a:endParaRPr lang="sk-SK" dirty="0" smtClean="0">
              <a:latin typeface="Times New Roman" pitchFamily="18"/>
              <a:cs typeface="Lucida Sans Unicode" pitchFamily="2"/>
            </a:endParaRPr>
          </a:p>
          <a:p>
            <a:pPr marL="343080" lvl="0" indent="-336240" algn="ctr">
              <a:spcAft>
                <a:spcPts val="0"/>
              </a:spcAft>
              <a:buNone/>
              <a:tabLst>
                <a:tab pos="686160" algn="l"/>
                <a:tab pos="790920" algn="l"/>
                <a:tab pos="1239839" algn="l"/>
                <a:tab pos="1689120" algn="l"/>
                <a:tab pos="2138400" algn="l"/>
                <a:tab pos="2587680" algn="l"/>
                <a:tab pos="3036960" algn="l"/>
                <a:tab pos="3486239" algn="l"/>
                <a:tab pos="3935520" algn="l"/>
                <a:tab pos="4384799" algn="l"/>
                <a:tab pos="4834080" algn="l"/>
                <a:tab pos="5283360" algn="l"/>
                <a:tab pos="5732640" algn="l"/>
                <a:tab pos="6181920" algn="l"/>
                <a:tab pos="6631200" algn="l"/>
                <a:tab pos="7080480" algn="l"/>
                <a:tab pos="7529759" algn="l"/>
                <a:tab pos="7979040" algn="l"/>
                <a:tab pos="8428320" algn="l"/>
                <a:tab pos="8877600" algn="l"/>
                <a:tab pos="9326880" algn="l"/>
              </a:tabLst>
            </a:pPr>
            <a:r>
              <a:rPr lang="sk-SK" dirty="0">
                <a:latin typeface="Times New Roman" pitchFamily="18"/>
                <a:cs typeface="Lucida Sans Unicode" pitchFamily="2"/>
              </a:rPr>
              <a:t> </a:t>
            </a:r>
            <a:r>
              <a:rPr lang="sk-SK" dirty="0" smtClean="0">
                <a:latin typeface="Times New Roman" pitchFamily="18"/>
                <a:cs typeface="Lucida Sans Unicode" pitchFamily="2"/>
              </a:rPr>
              <a:t>   Údolie </a:t>
            </a:r>
            <a:r>
              <a:rPr lang="sk-SK" dirty="0">
                <a:latin typeface="Times New Roman" pitchFamily="18"/>
                <a:cs typeface="Lucida Sans Unicode" pitchFamily="2"/>
              </a:rPr>
              <a:t>rieky je hlboké 200 -300 m a koryto vytvára 7 veľkých meandrov.</a:t>
            </a:r>
          </a:p>
          <a:p>
            <a:pPr marL="343080" lvl="0" indent="-336240" algn="ctr">
              <a:spcAft>
                <a:spcPts val="0"/>
              </a:spcAft>
              <a:buNone/>
              <a:tabLst>
                <a:tab pos="686160" algn="l"/>
                <a:tab pos="790920" algn="l"/>
                <a:tab pos="1239839" algn="l"/>
                <a:tab pos="1689120" algn="l"/>
                <a:tab pos="2138400" algn="l"/>
                <a:tab pos="2587680" algn="l"/>
                <a:tab pos="3036960" algn="l"/>
                <a:tab pos="3486239" algn="l"/>
                <a:tab pos="3935520" algn="l"/>
                <a:tab pos="4384799" algn="l"/>
                <a:tab pos="4834080" algn="l"/>
                <a:tab pos="5283360" algn="l"/>
                <a:tab pos="5732640" algn="l"/>
                <a:tab pos="6181920" algn="l"/>
                <a:tab pos="6631200" algn="l"/>
                <a:tab pos="7080480" algn="l"/>
                <a:tab pos="7529759" algn="l"/>
                <a:tab pos="7979040" algn="l"/>
                <a:tab pos="8428320" algn="l"/>
                <a:tab pos="8877600" algn="l"/>
                <a:tab pos="9326880" algn="l"/>
              </a:tabLst>
            </a:pPr>
            <a:r>
              <a:rPr lang="sk-SK" dirty="0">
                <a:latin typeface="Times New Roman" pitchFamily="18"/>
                <a:cs typeface="Lucida Sans Unicode" pitchFamily="2"/>
              </a:rPr>
              <a:t>	Predstavuje krajinársky a prírodovedne najhodnotnejšie územie PIENAP-u.</a:t>
            </a:r>
          </a:p>
        </p:txBody>
      </p:sp>
      <p:sp>
        <p:nvSpPr>
          <p:cNvPr id="4" name="Text Box 3"/>
          <p:cNvSpPr/>
          <p:nvPr/>
        </p:nvSpPr>
        <p:spPr>
          <a:xfrm>
            <a:off x="741239" y="4541760"/>
            <a:ext cx="8772120" cy="2354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Text Box 4"/>
          <p:cNvSpPr/>
          <p:nvPr/>
        </p:nvSpPr>
        <p:spPr>
          <a:xfrm>
            <a:off x="4967279" y="3451320"/>
            <a:ext cx="180720" cy="649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/>
          <a:lstStyle/>
          <a:p>
            <a:pPr marL="0" marR="0" lvl="0" indent="0" algn="l" rtl="0" hangingPunct="1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</a:pPr>
            <a:r>
              <a:rPr lang="sk-SK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Lucida Sans Unicode" pitchFamily="2"/>
                <a:cs typeface="Lucida Sans Unicode" pitchFamily="2"/>
              </a:rPr>
              <a:t/>
            </a:r>
            <a:br>
              <a:rPr lang="sk-SK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Lucida Sans Unicode" pitchFamily="2"/>
                <a:cs typeface="Lucida Sans Unicode" pitchFamily="2"/>
              </a:rPr>
            </a:br>
            <a:endParaRPr lang="sk-SK" sz="1800" b="0" i="0" u="none" strike="noStrike" kern="1200" spc="0">
              <a:ln>
                <a:noFill/>
              </a:ln>
              <a:solidFill>
                <a:srgbClr val="000000"/>
              </a:solidFill>
              <a:latin typeface="Calibri" pitchFamily="18"/>
              <a:ea typeface="Lucida Sans Unicode" pitchFamily="2"/>
              <a:cs typeface="Lucida Sans Unicode" pitchFamily="2"/>
            </a:endParaRPr>
          </a:p>
        </p:txBody>
      </p:sp>
      <p:sp>
        <p:nvSpPr>
          <p:cNvPr id="6" name="Text Box 5"/>
          <p:cNvSpPr/>
          <p:nvPr/>
        </p:nvSpPr>
        <p:spPr>
          <a:xfrm>
            <a:off x="2087640" y="3451320"/>
            <a:ext cx="6767279" cy="649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/>
          <a:lstStyle/>
          <a:p>
            <a:pPr marL="0" marR="0" lvl="0" indent="0" algn="l" rtl="0" hangingPunct="1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</a:pPr>
            <a:r>
              <a:rPr lang="sk-SK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Lucida Sans Unicode" pitchFamily="2"/>
                <a:cs typeface="Lucida Sans Unicode" pitchFamily="2"/>
              </a:rPr>
              <a:t/>
            </a:r>
            <a:br>
              <a:rPr lang="sk-SK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Lucida Sans Unicode" pitchFamily="2"/>
                <a:cs typeface="Lucida Sans Unicode" pitchFamily="2"/>
              </a:rPr>
            </a:br>
            <a:endParaRPr lang="sk-SK" sz="1800" b="0" i="0" u="none" strike="noStrike" kern="1200" spc="0">
              <a:ln>
                <a:noFill/>
              </a:ln>
              <a:solidFill>
                <a:srgbClr val="000000"/>
              </a:solidFill>
              <a:latin typeface="Calibri" pitchFamily="18"/>
              <a:ea typeface="Lucida Sans Unicode" pitchFamily="2"/>
              <a:cs typeface="Lucida Sans Unicode" pitchFamily="2"/>
            </a:endParaRPr>
          </a:p>
        </p:txBody>
      </p:sp>
      <p:sp>
        <p:nvSpPr>
          <p:cNvPr id="7" name="Text Box 6"/>
          <p:cNvSpPr/>
          <p:nvPr/>
        </p:nvSpPr>
        <p:spPr>
          <a:xfrm>
            <a:off x="2021039" y="1440000"/>
            <a:ext cx="6330599" cy="360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/>
          <a:lstStyle/>
          <a:p>
            <a:pPr marL="0" marR="0" lvl="0" indent="0" algn="ctr" rtl="0" hangingPunct="1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</a:pPr>
            <a:endParaRPr lang="sk-SK" sz="2800" b="0" i="0" u="none" strike="noStrike" kern="1200" spc="0">
              <a:ln>
                <a:noFill/>
              </a:ln>
              <a:solidFill>
                <a:srgbClr val="000000"/>
              </a:solidFill>
              <a:latin typeface="Calibri" pitchFamily="18"/>
              <a:ea typeface="Lucida Sans Unicode" pitchFamily="2"/>
              <a:cs typeface="Lucida Sans Unicode" pitchFamily="2"/>
            </a:endParaRPr>
          </a:p>
          <a:p>
            <a:pPr marL="0" marR="0" lvl="0" indent="0" algn="ctr" rtl="0" hangingPunct="1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</a:pPr>
            <a:r>
              <a:rPr lang="sk-SK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Lucida Sans Unicode" pitchFamily="2"/>
                <a:cs typeface="Lucida Sans Unicode" pitchFamily="2"/>
              </a:rPr>
              <a:t> </a:t>
            </a:r>
          </a:p>
        </p:txBody>
      </p:sp>
      <p:sp>
        <p:nvSpPr>
          <p:cNvPr id="8" name="Text Box 7"/>
          <p:cNvSpPr/>
          <p:nvPr/>
        </p:nvSpPr>
        <p:spPr>
          <a:xfrm>
            <a:off x="576360" y="1655640"/>
            <a:ext cx="8712000" cy="405395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/>
          <a:lstStyle/>
          <a:p>
            <a:pPr marL="343080" marR="0" lvl="0" indent="-336240" algn="l" rtl="0" hangingPunct="1">
              <a:lnSpc>
                <a:spcPct val="93000"/>
              </a:lnSpc>
              <a:spcBef>
                <a:spcPts val="499"/>
              </a:spcBef>
              <a:spcAft>
                <a:spcPts val="0"/>
              </a:spcAft>
              <a:buNone/>
              <a:tabLst>
                <a:tab pos="686160" algn="l"/>
                <a:tab pos="1133639" algn="l"/>
                <a:tab pos="1582920" algn="l"/>
                <a:tab pos="2032199" algn="l"/>
                <a:tab pos="2481480" algn="l"/>
                <a:tab pos="2930760" algn="l"/>
                <a:tab pos="3380040" algn="l"/>
                <a:tab pos="3829319" algn="l"/>
                <a:tab pos="4278600" algn="l"/>
                <a:tab pos="4727880" algn="l"/>
                <a:tab pos="5177160" algn="l"/>
                <a:tab pos="5626440" algn="l"/>
                <a:tab pos="6075720" algn="l"/>
                <a:tab pos="6524640" algn="l"/>
                <a:tab pos="6973920" algn="l"/>
                <a:tab pos="7423200" algn="l"/>
                <a:tab pos="7872480" algn="l"/>
                <a:tab pos="8321760" algn="l"/>
                <a:tab pos="8771040" algn="l"/>
                <a:tab pos="9220320" algn="l"/>
                <a:tab pos="9669600" algn="l"/>
              </a:tabLst>
            </a:pPr>
            <a:endParaRPr lang="sk-SK" sz="2800" b="0" i="0" u="none" strike="noStrike" kern="1200" spc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Lucida Sans Unicode" pitchFamily="2"/>
            </a:endParaRPr>
          </a:p>
          <a:p>
            <a:pPr marL="343080" marR="0" lvl="0" indent="-336240" algn="l" rtl="0" hangingPunct="1">
              <a:lnSpc>
                <a:spcPct val="93000"/>
              </a:lnSpc>
              <a:spcBef>
                <a:spcPts val="499"/>
              </a:spcBef>
              <a:spcAft>
                <a:spcPts val="0"/>
              </a:spcAft>
              <a:buNone/>
              <a:tabLst>
                <a:tab pos="686160" algn="l"/>
                <a:tab pos="1133639" algn="l"/>
                <a:tab pos="1582920" algn="l"/>
                <a:tab pos="2032199" algn="l"/>
                <a:tab pos="2481480" algn="l"/>
                <a:tab pos="2930760" algn="l"/>
                <a:tab pos="3380040" algn="l"/>
                <a:tab pos="3829319" algn="l"/>
                <a:tab pos="4278600" algn="l"/>
                <a:tab pos="4727880" algn="l"/>
                <a:tab pos="5177160" algn="l"/>
                <a:tab pos="5626440" algn="l"/>
                <a:tab pos="6075720" algn="l"/>
                <a:tab pos="6524640" algn="l"/>
                <a:tab pos="6973920" algn="l"/>
                <a:tab pos="7423200" algn="l"/>
                <a:tab pos="7872480" algn="l"/>
                <a:tab pos="8321760" algn="l"/>
                <a:tab pos="8771040" algn="l"/>
                <a:tab pos="9220320" algn="l"/>
                <a:tab pos="9669600" algn="l"/>
              </a:tabLst>
            </a:pPr>
            <a:endParaRPr lang="sk-SK" sz="2800" b="0" i="0" u="none" strike="noStrike" kern="1200" spc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Lucida Sans Unicode" pitchFamily="2"/>
            </a:endParaRPr>
          </a:p>
          <a:p>
            <a:pPr marL="343080" marR="0" lvl="0" indent="-336240" algn="l" rtl="0" hangingPunct="1">
              <a:lnSpc>
                <a:spcPct val="93000"/>
              </a:lnSpc>
              <a:spcBef>
                <a:spcPts val="499"/>
              </a:spcBef>
              <a:spcAft>
                <a:spcPts val="0"/>
              </a:spcAft>
              <a:buNone/>
              <a:tabLst>
                <a:tab pos="686160" algn="l"/>
                <a:tab pos="1133639" algn="l"/>
                <a:tab pos="1582920" algn="l"/>
                <a:tab pos="2032199" algn="l"/>
                <a:tab pos="2481480" algn="l"/>
                <a:tab pos="2930760" algn="l"/>
                <a:tab pos="3380040" algn="l"/>
                <a:tab pos="3829319" algn="l"/>
                <a:tab pos="4278600" algn="l"/>
                <a:tab pos="4727880" algn="l"/>
                <a:tab pos="5177160" algn="l"/>
                <a:tab pos="5626440" algn="l"/>
                <a:tab pos="6075720" algn="l"/>
                <a:tab pos="6524640" algn="l"/>
                <a:tab pos="6973920" algn="l"/>
                <a:tab pos="7423200" algn="l"/>
                <a:tab pos="7872480" algn="l"/>
                <a:tab pos="8321760" algn="l"/>
                <a:tab pos="8771040" algn="l"/>
                <a:tab pos="9220320" algn="l"/>
                <a:tab pos="9669600" algn="l"/>
              </a:tabLst>
            </a:pPr>
            <a:endParaRPr lang="sk-SK" sz="2800" b="0" i="0" u="none" strike="noStrike" kern="1200" spc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Lucida Sans Unicode" pitchFamily="2"/>
            </a:endParaRPr>
          </a:p>
          <a:p>
            <a:pPr marL="343080" marR="0" lvl="0" indent="-336240" algn="l" rtl="0" hangingPunct="1">
              <a:lnSpc>
                <a:spcPct val="93000"/>
              </a:lnSpc>
              <a:spcBef>
                <a:spcPts val="499"/>
              </a:spcBef>
              <a:spcAft>
                <a:spcPts val="0"/>
              </a:spcAft>
              <a:buNone/>
              <a:tabLst>
                <a:tab pos="686160" algn="l"/>
                <a:tab pos="1133639" algn="l"/>
                <a:tab pos="1582920" algn="l"/>
                <a:tab pos="2032199" algn="l"/>
                <a:tab pos="2481480" algn="l"/>
                <a:tab pos="2930760" algn="l"/>
                <a:tab pos="3380040" algn="l"/>
                <a:tab pos="3829319" algn="l"/>
                <a:tab pos="4278600" algn="l"/>
                <a:tab pos="4727880" algn="l"/>
                <a:tab pos="5177160" algn="l"/>
                <a:tab pos="5626440" algn="l"/>
                <a:tab pos="6075720" algn="l"/>
                <a:tab pos="6524640" algn="l"/>
                <a:tab pos="6973920" algn="l"/>
                <a:tab pos="7423200" algn="l"/>
                <a:tab pos="7872480" algn="l"/>
                <a:tab pos="8321760" algn="l"/>
                <a:tab pos="8771040" algn="l"/>
                <a:tab pos="9220320" algn="l"/>
                <a:tab pos="9669600" algn="l"/>
              </a:tabLst>
            </a:pPr>
            <a:endParaRPr lang="sk-SK" sz="2800" b="0" i="0" u="none" strike="noStrike" kern="1200" spc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Lucida Sans Unicode" pitchFamily="2"/>
            </a:endParaRPr>
          </a:p>
          <a:p>
            <a:pPr marL="343080" marR="0" lvl="0" indent="-336240" algn="l" rtl="0" hangingPunct="1">
              <a:lnSpc>
                <a:spcPct val="93000"/>
              </a:lnSpc>
              <a:spcBef>
                <a:spcPts val="499"/>
              </a:spcBef>
              <a:spcAft>
                <a:spcPts val="0"/>
              </a:spcAft>
              <a:buNone/>
              <a:tabLst>
                <a:tab pos="686160" algn="l"/>
                <a:tab pos="1133639" algn="l"/>
                <a:tab pos="1582920" algn="l"/>
                <a:tab pos="2032199" algn="l"/>
                <a:tab pos="2481480" algn="l"/>
                <a:tab pos="2930760" algn="l"/>
                <a:tab pos="3380040" algn="l"/>
                <a:tab pos="3829319" algn="l"/>
                <a:tab pos="4278600" algn="l"/>
                <a:tab pos="4727880" algn="l"/>
                <a:tab pos="5177160" algn="l"/>
                <a:tab pos="5626440" algn="l"/>
                <a:tab pos="6075720" algn="l"/>
                <a:tab pos="6524640" algn="l"/>
                <a:tab pos="6973920" algn="l"/>
                <a:tab pos="7423200" algn="l"/>
                <a:tab pos="7872480" algn="l"/>
                <a:tab pos="8321760" algn="l"/>
                <a:tab pos="8771040" algn="l"/>
                <a:tab pos="9220320" algn="l"/>
                <a:tab pos="9669600" algn="l"/>
              </a:tabLst>
            </a:pPr>
            <a:endParaRPr lang="sk-SK" sz="2800" b="0" i="0" u="none" strike="noStrike" kern="1200" spc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Lucida Sans Unicode" pitchFamily="2"/>
            </a:endParaRPr>
          </a:p>
          <a:p>
            <a:pPr marL="343080" marR="0" lvl="0" indent="-336240" algn="l" rtl="0" hangingPunct="1">
              <a:lnSpc>
                <a:spcPct val="93000"/>
              </a:lnSpc>
              <a:spcBef>
                <a:spcPts val="499"/>
              </a:spcBef>
              <a:spcAft>
                <a:spcPts val="0"/>
              </a:spcAft>
              <a:buNone/>
              <a:tabLst>
                <a:tab pos="686160" algn="l"/>
                <a:tab pos="1133639" algn="l"/>
                <a:tab pos="1582920" algn="l"/>
                <a:tab pos="2032199" algn="l"/>
                <a:tab pos="2481480" algn="l"/>
                <a:tab pos="2930760" algn="l"/>
                <a:tab pos="3380040" algn="l"/>
                <a:tab pos="3829319" algn="l"/>
                <a:tab pos="4278600" algn="l"/>
                <a:tab pos="4727880" algn="l"/>
                <a:tab pos="5177160" algn="l"/>
                <a:tab pos="5626440" algn="l"/>
                <a:tab pos="6075720" algn="l"/>
                <a:tab pos="6524640" algn="l"/>
                <a:tab pos="6973920" algn="l"/>
                <a:tab pos="7423200" algn="l"/>
                <a:tab pos="7872480" algn="l"/>
                <a:tab pos="8321760" algn="l"/>
                <a:tab pos="8771040" algn="l"/>
                <a:tab pos="9220320" algn="l"/>
                <a:tab pos="9669600" algn="l"/>
              </a:tabLst>
            </a:pPr>
            <a:endParaRPr lang="sk-SK" sz="2800" b="0" i="0" u="none" strike="noStrike" kern="1200" spc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Lucida Sans Unicode" pitchFamily="2"/>
            </a:endParaRPr>
          </a:p>
          <a:p>
            <a:pPr marL="343080" marR="0" lvl="0" indent="-336240" algn="l" rtl="0" hangingPunct="1">
              <a:lnSpc>
                <a:spcPct val="93000"/>
              </a:lnSpc>
              <a:spcBef>
                <a:spcPts val="499"/>
              </a:spcBef>
              <a:spcAft>
                <a:spcPts val="0"/>
              </a:spcAft>
              <a:buNone/>
              <a:tabLst>
                <a:tab pos="686160" algn="l"/>
                <a:tab pos="1133639" algn="l"/>
                <a:tab pos="1582920" algn="l"/>
                <a:tab pos="2032199" algn="l"/>
                <a:tab pos="2481480" algn="l"/>
                <a:tab pos="2930760" algn="l"/>
                <a:tab pos="3380040" algn="l"/>
                <a:tab pos="3829319" algn="l"/>
                <a:tab pos="4278600" algn="l"/>
                <a:tab pos="4727880" algn="l"/>
                <a:tab pos="5177160" algn="l"/>
                <a:tab pos="5626440" algn="l"/>
                <a:tab pos="6075720" algn="l"/>
                <a:tab pos="6524640" algn="l"/>
                <a:tab pos="6973920" algn="l"/>
                <a:tab pos="7423200" algn="l"/>
                <a:tab pos="7872480" algn="l"/>
                <a:tab pos="8321760" algn="l"/>
                <a:tab pos="8771040" algn="l"/>
                <a:tab pos="9220320" algn="l"/>
                <a:tab pos="9669600" algn="l"/>
              </a:tabLst>
            </a:pPr>
            <a:endParaRPr lang="sk-SK" sz="2800" b="0" i="0" u="none" strike="noStrike" kern="1200" spc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Lucida Sans Unicode" pitchFamily="2"/>
            </a:endParaRPr>
          </a:p>
          <a:p>
            <a:pPr marL="343080" marR="0" lvl="0" indent="-336240" algn="l" rtl="0" hangingPunct="1">
              <a:lnSpc>
                <a:spcPct val="93000"/>
              </a:lnSpc>
              <a:spcBef>
                <a:spcPts val="499"/>
              </a:spcBef>
              <a:spcAft>
                <a:spcPts val="0"/>
              </a:spcAft>
              <a:buNone/>
              <a:tabLst>
                <a:tab pos="686160" algn="l"/>
                <a:tab pos="1133639" algn="l"/>
                <a:tab pos="1582920" algn="l"/>
                <a:tab pos="2032199" algn="l"/>
                <a:tab pos="2481480" algn="l"/>
                <a:tab pos="2930760" algn="l"/>
                <a:tab pos="3380040" algn="l"/>
                <a:tab pos="3829319" algn="l"/>
                <a:tab pos="4278600" algn="l"/>
                <a:tab pos="4727880" algn="l"/>
                <a:tab pos="5177160" algn="l"/>
                <a:tab pos="5626440" algn="l"/>
                <a:tab pos="6075720" algn="l"/>
                <a:tab pos="6524640" algn="l"/>
                <a:tab pos="6973920" algn="l"/>
                <a:tab pos="7423200" algn="l"/>
                <a:tab pos="7872480" algn="l"/>
                <a:tab pos="8321760" algn="l"/>
                <a:tab pos="8771040" algn="l"/>
                <a:tab pos="9220320" algn="l"/>
                <a:tab pos="9669600" algn="l"/>
              </a:tabLst>
            </a:pPr>
            <a:endParaRPr lang="sk-SK" sz="2800" b="0" i="0" u="none" strike="noStrike" kern="1200" spc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Lucida Sans Unicode" pitchFamily="2"/>
            </a:endParaRPr>
          </a:p>
          <a:p>
            <a:pPr marL="343080" marR="0" lvl="0" indent="-336240" algn="l" rtl="0" hangingPunct="1">
              <a:lnSpc>
                <a:spcPct val="93000"/>
              </a:lnSpc>
              <a:spcBef>
                <a:spcPts val="499"/>
              </a:spcBef>
              <a:spcAft>
                <a:spcPts val="0"/>
              </a:spcAft>
              <a:buNone/>
              <a:tabLst>
                <a:tab pos="686160" algn="l"/>
                <a:tab pos="1133639" algn="l"/>
                <a:tab pos="1582920" algn="l"/>
                <a:tab pos="2032199" algn="l"/>
                <a:tab pos="2481480" algn="l"/>
                <a:tab pos="2930760" algn="l"/>
                <a:tab pos="3380040" algn="l"/>
                <a:tab pos="3829319" algn="l"/>
                <a:tab pos="4278600" algn="l"/>
                <a:tab pos="4727880" algn="l"/>
                <a:tab pos="5177160" algn="l"/>
                <a:tab pos="5626440" algn="l"/>
                <a:tab pos="6075720" algn="l"/>
                <a:tab pos="6524640" algn="l"/>
                <a:tab pos="6973920" algn="l"/>
                <a:tab pos="7423200" algn="l"/>
                <a:tab pos="7872480" algn="l"/>
                <a:tab pos="8321760" algn="l"/>
                <a:tab pos="8771040" algn="l"/>
                <a:tab pos="9220320" algn="l"/>
                <a:tab pos="9669600" algn="l"/>
              </a:tabLst>
            </a:pPr>
            <a:endParaRPr lang="sk-SK" sz="2800" b="0" i="0" u="none" strike="noStrike" kern="1200" spc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Lucida Sans Unicode" pitchFamily="2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03280" y="3635278"/>
            <a:ext cx="4689000" cy="3260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256360" y="3635279"/>
            <a:ext cx="4608000" cy="33397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/>
          <p:nvPr/>
        </p:nvSpPr>
        <p:spPr>
          <a:xfrm>
            <a:off x="216000" y="324000"/>
            <a:ext cx="3960360" cy="1114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</a:pPr>
            <a:r>
              <a:rPr lang="sk-SK" sz="2800" b="1" i="1" u="none" strike="noStrike" kern="1200" spc="0" dirty="0">
                <a:ln>
                  <a:noFill/>
                </a:ln>
                <a:solidFill>
                  <a:srgbClr val="FF9966"/>
                </a:solidFill>
                <a:latin typeface="Times New Roman" pitchFamily="18"/>
                <a:ea typeface="Lucida Sans Unicode" pitchFamily="2"/>
                <a:cs typeface="Arial" pitchFamily="2"/>
              </a:rPr>
              <a:t>HALIGOVSKÉ SKALY</a:t>
            </a:r>
          </a:p>
        </p:txBody>
      </p:sp>
      <p:sp>
        <p:nvSpPr>
          <p:cNvPr id="3" name="Text Box 6"/>
          <p:cNvSpPr/>
          <p:nvPr/>
        </p:nvSpPr>
        <p:spPr>
          <a:xfrm>
            <a:off x="108000" y="4449600"/>
            <a:ext cx="8229240" cy="21873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4" name="Picture 7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343640" y="179280"/>
            <a:ext cx="2517480" cy="2989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8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176720" y="466560"/>
            <a:ext cx="2523600" cy="3384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9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6840360" y="3348000"/>
            <a:ext cx="2806200" cy="3526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10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431640" y="1332000"/>
            <a:ext cx="3600000" cy="251892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Obdĺžnik 11"/>
          <p:cNvSpPr/>
          <p:nvPr/>
        </p:nvSpPr>
        <p:spPr>
          <a:xfrm>
            <a:off x="431640" y="3850920"/>
            <a:ext cx="6337080" cy="305303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sk-SK" sz="2400" b="0" i="0" u="none" strike="noStrike" kern="1200" spc="0" dirty="0">
                <a:ln>
                  <a:noFill/>
                </a:ln>
                <a:solidFill>
                  <a:schemeClr val="bg1"/>
                </a:solidFill>
                <a:latin typeface="Times New Roman" pitchFamily="18"/>
                <a:ea typeface="Lucida Sans Unicode" pitchFamily="2"/>
                <a:cs typeface="Arial" pitchFamily="2"/>
              </a:rPr>
              <a:t>V skalách sú viaceré chodby, dutiny a jaskyne. Najznámejšia jaskyňa je </a:t>
            </a:r>
            <a:r>
              <a:rPr lang="sk-SK" sz="2400" b="0" i="0" u="none" strike="noStrike" kern="1200" spc="0" dirty="0" smtClean="0">
                <a:ln>
                  <a:noFill/>
                </a:ln>
                <a:solidFill>
                  <a:srgbClr val="FF9966"/>
                </a:solidFill>
                <a:latin typeface="Times New Roman" pitchFamily="18"/>
                <a:ea typeface="Lucida Sans Unicode" pitchFamily="2"/>
                <a:cs typeface="Arial" pitchFamily="2"/>
              </a:rPr>
              <a:t>Aksamitka </a:t>
            </a:r>
            <a:r>
              <a:rPr lang="sk-SK" sz="2400" b="0" i="0" u="none" strike="noStrike" kern="1200" spc="0" dirty="0" smtClean="0">
                <a:ln>
                  <a:noFill/>
                </a:ln>
                <a:solidFill>
                  <a:schemeClr val="bg1"/>
                </a:solidFill>
                <a:latin typeface="Times New Roman" pitchFamily="18"/>
                <a:ea typeface="Lucida Sans Unicode" pitchFamily="2"/>
                <a:cs typeface="Arial" pitchFamily="2"/>
              </a:rPr>
              <a:t>v Červenej skale, Brestová diera pri Bielej skale</a:t>
            </a:r>
          </a:p>
          <a:p>
            <a:pPr marL="0" marR="0" lvl="0" indent="0" algn="ctr" rtl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sk-SK" sz="2400" b="0" i="0" u="none" strike="noStrike" kern="1200" spc="0" dirty="0" smtClean="0">
                <a:ln>
                  <a:noFill/>
                </a:ln>
                <a:solidFill>
                  <a:schemeClr val="bg1"/>
                </a:solidFill>
                <a:latin typeface="Times New Roman" pitchFamily="18"/>
                <a:ea typeface="Lucida Sans Unicode" pitchFamily="2"/>
                <a:cs typeface="Arial" pitchFamily="2"/>
              </a:rPr>
              <a:t>a </a:t>
            </a:r>
            <a:r>
              <a:rPr lang="sk-SK" sz="2400" b="0" i="0" u="none" strike="noStrike" kern="1200" spc="0" dirty="0">
                <a:ln>
                  <a:noFill/>
                </a:ln>
                <a:solidFill>
                  <a:schemeClr val="bg1"/>
                </a:solidFill>
                <a:latin typeface="Times New Roman" pitchFamily="18"/>
                <a:ea typeface="Lucida Sans Unicode" pitchFamily="2"/>
                <a:cs typeface="Arial" pitchFamily="2"/>
              </a:rPr>
              <a:t>asi 30 m dlhá Zbojnícka jaskyňa </a:t>
            </a:r>
            <a:endParaRPr lang="sk-SK" sz="2400" b="0" i="0" u="none" strike="noStrike" kern="1200" spc="0" dirty="0" smtClean="0">
              <a:ln>
                <a:noFill/>
              </a:ln>
              <a:solidFill>
                <a:schemeClr val="bg1"/>
              </a:solidFill>
              <a:latin typeface="Times New Roman" pitchFamily="18"/>
              <a:ea typeface="Lucida Sans Unicode" pitchFamily="2"/>
              <a:cs typeface="Arial" pitchFamily="2"/>
            </a:endParaRPr>
          </a:p>
          <a:p>
            <a:pPr marL="0" marR="0" lvl="0" indent="0" algn="ctr" rtl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sk-SK" sz="2400" b="0" i="0" u="none" strike="noStrike" kern="1200" spc="0" dirty="0" smtClean="0">
                <a:ln>
                  <a:noFill/>
                </a:ln>
                <a:solidFill>
                  <a:schemeClr val="bg1"/>
                </a:solidFill>
                <a:latin typeface="Times New Roman" pitchFamily="18"/>
                <a:ea typeface="Lucida Sans Unicode" pitchFamily="2"/>
                <a:cs typeface="Arial" pitchFamily="2"/>
              </a:rPr>
              <a:t>pod </a:t>
            </a:r>
            <a:r>
              <a:rPr lang="sk-SK" sz="2400" b="0" i="0" u="none" strike="noStrike" kern="1200" spc="0" dirty="0">
                <a:ln>
                  <a:noFill/>
                </a:ln>
                <a:solidFill>
                  <a:schemeClr val="bg1"/>
                </a:solidFill>
                <a:latin typeface="Times New Roman" pitchFamily="18"/>
                <a:ea typeface="Lucida Sans Unicode" pitchFamily="2"/>
                <a:cs typeface="Arial" pitchFamily="2"/>
              </a:rPr>
              <a:t>Hrubou skalou, </a:t>
            </a:r>
            <a:endParaRPr lang="sk-SK" sz="2400" b="0" i="0" u="none" strike="noStrike" kern="1200" spc="0" dirty="0" smtClean="0">
              <a:ln>
                <a:noFill/>
              </a:ln>
              <a:solidFill>
                <a:schemeClr val="bg1"/>
              </a:solidFill>
              <a:latin typeface="Times New Roman" pitchFamily="18"/>
              <a:ea typeface="Lucida Sans Unicode" pitchFamily="2"/>
              <a:cs typeface="Arial" pitchFamily="2"/>
            </a:endParaRPr>
          </a:p>
          <a:p>
            <a:pPr marL="0" marR="0" lvl="0" indent="0" algn="ctr" rtl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sk-SK" sz="2400" b="0" i="0" u="none" strike="noStrike" kern="1200" spc="0" dirty="0" smtClean="0">
                <a:ln>
                  <a:noFill/>
                </a:ln>
                <a:solidFill>
                  <a:schemeClr val="bg1"/>
                </a:solidFill>
                <a:latin typeface="Times New Roman" pitchFamily="18"/>
                <a:ea typeface="Lucida Sans Unicode" pitchFamily="2"/>
                <a:cs typeface="Arial" pitchFamily="2"/>
              </a:rPr>
              <a:t>ktorú </a:t>
            </a:r>
            <a:r>
              <a:rPr lang="sk-SK" sz="2400" b="0" i="0" u="none" strike="noStrike" kern="1200" spc="0" dirty="0">
                <a:ln>
                  <a:noFill/>
                </a:ln>
                <a:solidFill>
                  <a:schemeClr val="bg1"/>
                </a:solidFill>
                <a:latin typeface="Times New Roman" pitchFamily="18"/>
                <a:ea typeface="Lucida Sans Unicode" pitchFamily="2"/>
                <a:cs typeface="Arial" pitchFamily="2"/>
              </a:rPr>
              <a:t>poznáme podľa 5 m vysokého skalného okna nazývaného Zbojnícka brána. </a:t>
            </a:r>
            <a:endParaRPr lang="sk-SK" sz="2400" b="0" i="0" u="none" strike="noStrike" kern="1200" spc="0" dirty="0" smtClean="0">
              <a:ln>
                <a:noFill/>
              </a:ln>
              <a:solidFill>
                <a:schemeClr val="bg1"/>
              </a:solidFill>
              <a:latin typeface="Times New Roman" pitchFamily="18"/>
              <a:ea typeface="Lucida Sans Unicode" pitchFamily="2"/>
              <a:cs typeface="Arial" pitchFamily="2"/>
            </a:endParaRPr>
          </a:p>
          <a:p>
            <a:pPr marL="0" marR="0" lvl="0" indent="0" algn="ctr" rtl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sk-SK" sz="2400" b="0" i="0" u="none" strike="noStrike" kern="1200" spc="0" dirty="0" smtClean="0">
                <a:ln>
                  <a:noFill/>
                </a:ln>
                <a:solidFill>
                  <a:schemeClr val="bg1"/>
                </a:solidFill>
                <a:latin typeface="Times New Roman" pitchFamily="18"/>
                <a:ea typeface="Lucida Sans Unicode" pitchFamily="2"/>
                <a:cs typeface="Arial" pitchFamily="2"/>
              </a:rPr>
              <a:t>Menšie </a:t>
            </a:r>
            <a:r>
              <a:rPr lang="sk-SK" sz="2400" b="0" i="0" u="none" strike="noStrike" kern="1200" spc="0" dirty="0">
                <a:ln>
                  <a:noFill/>
                </a:ln>
                <a:solidFill>
                  <a:schemeClr val="bg1"/>
                </a:solidFill>
                <a:latin typeface="Times New Roman" pitchFamily="18"/>
                <a:ea typeface="Lucida Sans Unicode" pitchFamily="2"/>
                <a:cs typeface="Arial" pitchFamily="2"/>
              </a:rPr>
              <a:t>dutiny a jaskyne sú zvyškami väčších podzemných priestorov, ktoré sa </a:t>
            </a:r>
            <a:r>
              <a:rPr lang="sk-SK" sz="2400" b="0" i="0" u="none" strike="noStrike" kern="1200" spc="0" dirty="0" smtClean="0">
                <a:ln>
                  <a:noFill/>
                </a:ln>
                <a:solidFill>
                  <a:schemeClr val="bg1"/>
                </a:solidFill>
                <a:latin typeface="Times New Roman" pitchFamily="18"/>
                <a:ea typeface="Lucida Sans Unicode" pitchFamily="2"/>
                <a:cs typeface="Arial" pitchFamily="2"/>
              </a:rPr>
              <a:t>zavalili.</a:t>
            </a:r>
            <a:endParaRPr lang="sk-SK" sz="2400" b="0" i="0" u="none" strike="noStrike" kern="1200" spc="0" dirty="0">
              <a:ln>
                <a:noFill/>
              </a:ln>
              <a:solidFill>
                <a:schemeClr val="bg1"/>
              </a:solidFill>
              <a:latin typeface="Times New Roman" pitchFamily="18"/>
              <a:ea typeface="Lucida Sans Unicode" pitchFamily="2"/>
              <a:cs typeface="Arial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ĽUBOVNIANSKY HR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022358" y="611280"/>
            <a:ext cx="4584961" cy="327635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1"/>
          <p:cNvSpPr txBox="1">
            <a:spLocks noGrp="1"/>
          </p:cNvSpPr>
          <p:nvPr>
            <p:ph type="title" idx="4294967295"/>
          </p:nvPr>
        </p:nvSpPr>
        <p:spPr>
          <a:xfrm>
            <a:off x="287280" y="250920"/>
            <a:ext cx="4824000" cy="90468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</a:pPr>
            <a:r>
              <a:rPr lang="en-GB" sz="2800" dirty="0">
                <a:latin typeface="Times New Roman" pitchFamily="18"/>
              </a:rPr>
              <a:t>ĽUBOVNIANSKY HRAD</a:t>
            </a:r>
          </a:p>
        </p:txBody>
      </p:sp>
      <p:sp>
        <p:nvSpPr>
          <p:cNvPr id="4" name="Text Box 2"/>
          <p:cNvSpPr/>
          <p:nvPr/>
        </p:nvSpPr>
        <p:spPr>
          <a:xfrm>
            <a:off x="741239" y="1963800"/>
            <a:ext cx="4281120" cy="2354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Text Box 3"/>
          <p:cNvSpPr/>
          <p:nvPr/>
        </p:nvSpPr>
        <p:spPr>
          <a:xfrm>
            <a:off x="5235480" y="1963800"/>
            <a:ext cx="4281120" cy="2354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6" name="Text Box 4"/>
          <p:cNvSpPr/>
          <p:nvPr/>
        </p:nvSpPr>
        <p:spPr>
          <a:xfrm>
            <a:off x="5235480" y="4541760"/>
            <a:ext cx="4281120" cy="2354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7" name="Text Box 5"/>
          <p:cNvSpPr/>
          <p:nvPr/>
        </p:nvSpPr>
        <p:spPr>
          <a:xfrm>
            <a:off x="741239" y="4541760"/>
            <a:ext cx="4281120" cy="2354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8" name="Text Box 6"/>
          <p:cNvSpPr/>
          <p:nvPr/>
        </p:nvSpPr>
        <p:spPr>
          <a:xfrm>
            <a:off x="215776" y="755501"/>
            <a:ext cx="4806582" cy="305905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/>
          <a:lstStyle/>
          <a:p>
            <a:pPr marL="0" marR="0" lvl="0" indent="0" algn="ctr" rtl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</a:pPr>
            <a:r>
              <a:rPr lang="sk-SK" sz="2400" b="0" i="0" u="none" strike="noStrike" kern="1200" spc="0" dirty="0">
                <a:ln>
                  <a:noFill/>
                </a:ln>
                <a:solidFill>
                  <a:schemeClr val="bg1"/>
                </a:solidFill>
                <a:latin typeface="Times New Roman" pitchFamily="18"/>
                <a:ea typeface="Lucida Sans Unicode" pitchFamily="2"/>
                <a:cs typeface="Lucida Sans Unicode" pitchFamily="2"/>
              </a:rPr>
              <a:t>V roku 1883 sa stal majetkom poľského šľachtického rodu Zamoyských. </a:t>
            </a:r>
            <a:endParaRPr lang="sk-SK" sz="2400" b="0" i="0" u="none" strike="noStrike" kern="1200" spc="0" dirty="0" smtClean="0">
              <a:ln>
                <a:noFill/>
              </a:ln>
              <a:solidFill>
                <a:schemeClr val="bg1"/>
              </a:solidFill>
              <a:latin typeface="Times New Roman" pitchFamily="18"/>
              <a:ea typeface="Lucida Sans Unicode" pitchFamily="2"/>
              <a:cs typeface="Lucida Sans Unicode" pitchFamily="2"/>
            </a:endParaRPr>
          </a:p>
          <a:p>
            <a:pPr marL="0" marR="0" lvl="0" indent="0" algn="ctr" rtl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</a:pPr>
            <a:r>
              <a:rPr lang="sk-SK" sz="2400" b="0" i="0" u="none" strike="noStrike" kern="1200" spc="0" dirty="0" smtClean="0">
                <a:ln>
                  <a:noFill/>
                </a:ln>
                <a:solidFill>
                  <a:schemeClr val="bg1"/>
                </a:solidFill>
                <a:latin typeface="Times New Roman" pitchFamily="18"/>
                <a:ea typeface="Lucida Sans Unicode" pitchFamily="2"/>
                <a:cs typeface="Lucida Sans Unicode" pitchFamily="2"/>
              </a:rPr>
              <a:t>Posledným </a:t>
            </a:r>
            <a:r>
              <a:rPr lang="sk-SK" sz="2400" b="0" i="0" u="none" strike="noStrike" kern="1200" spc="0" dirty="0">
                <a:ln>
                  <a:noFill/>
                </a:ln>
                <a:solidFill>
                  <a:schemeClr val="bg1"/>
                </a:solidFill>
                <a:latin typeface="Times New Roman" pitchFamily="18"/>
                <a:ea typeface="Lucida Sans Unicode" pitchFamily="2"/>
                <a:cs typeface="Lucida Sans Unicode" pitchFamily="2"/>
              </a:rPr>
              <a:t>súkromným majiteľom </a:t>
            </a:r>
            <a:r>
              <a:rPr lang="sk-SK" sz="2400" b="0" i="0" u="none" strike="noStrike" kern="1200" spc="0" dirty="0" smtClean="0">
                <a:ln>
                  <a:noFill/>
                </a:ln>
                <a:solidFill>
                  <a:schemeClr val="bg1"/>
                </a:solidFill>
                <a:latin typeface="Times New Roman" pitchFamily="18"/>
                <a:ea typeface="Lucida Sans Unicode" pitchFamily="2"/>
                <a:cs typeface="Lucida Sans Unicode" pitchFamily="2"/>
              </a:rPr>
              <a:t>hradu </a:t>
            </a:r>
            <a:r>
              <a:rPr lang="sk-SK" sz="2400" b="0" i="0" u="none" strike="noStrike" kern="1200" spc="0" dirty="0">
                <a:ln>
                  <a:noFill/>
                </a:ln>
                <a:solidFill>
                  <a:schemeClr val="bg1"/>
                </a:solidFill>
                <a:latin typeface="Times New Roman" pitchFamily="18"/>
                <a:ea typeface="Lucida Sans Unicode" pitchFamily="2"/>
                <a:cs typeface="Lucida Sans Unicode" pitchFamily="2"/>
              </a:rPr>
              <a:t>(do roku 1945</a:t>
            </a:r>
            <a:r>
              <a:rPr lang="sk-SK" sz="2400" b="0" i="0" u="none" strike="noStrike" kern="1200" spc="0" dirty="0" smtClean="0">
                <a:ln>
                  <a:noFill/>
                </a:ln>
                <a:solidFill>
                  <a:schemeClr val="bg1"/>
                </a:solidFill>
                <a:latin typeface="Times New Roman" pitchFamily="18"/>
                <a:ea typeface="Lucida Sans Unicode" pitchFamily="2"/>
                <a:cs typeface="Lucida Sans Unicode" pitchFamily="2"/>
              </a:rPr>
              <a:t>)</a:t>
            </a:r>
          </a:p>
          <a:p>
            <a:pPr marL="0" marR="0" lvl="0" indent="0" algn="ctr" rtl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</a:pPr>
            <a:r>
              <a:rPr lang="sk-SK" sz="2400" b="0" i="0" u="none" strike="noStrike" kern="1200" spc="0" dirty="0" smtClean="0">
                <a:ln>
                  <a:noFill/>
                </a:ln>
                <a:solidFill>
                  <a:schemeClr val="bg1"/>
                </a:solidFill>
                <a:latin typeface="Times New Roman" pitchFamily="18"/>
                <a:ea typeface="Lucida Sans Unicode" pitchFamily="2"/>
                <a:cs typeface="Lucida Sans Unicode" pitchFamily="2"/>
              </a:rPr>
              <a:t> </a:t>
            </a:r>
            <a:r>
              <a:rPr lang="sk-SK" sz="2400" b="0" i="0" u="none" strike="noStrike" kern="1200" spc="0" dirty="0">
                <a:ln>
                  <a:noFill/>
                </a:ln>
                <a:solidFill>
                  <a:schemeClr val="bg1"/>
                </a:solidFill>
                <a:latin typeface="Times New Roman" pitchFamily="18"/>
                <a:ea typeface="Lucida Sans Unicode" pitchFamily="2"/>
                <a:cs typeface="Lucida Sans Unicode" pitchFamily="2"/>
              </a:rPr>
              <a:t>bol gróf Ján Zamoyský, </a:t>
            </a:r>
            <a:endParaRPr lang="sk-SK" sz="2400" b="0" i="0" u="none" strike="noStrike" kern="1200" spc="0" dirty="0" smtClean="0">
              <a:ln>
                <a:noFill/>
              </a:ln>
              <a:solidFill>
                <a:schemeClr val="bg1"/>
              </a:solidFill>
              <a:latin typeface="Times New Roman" pitchFamily="18"/>
              <a:ea typeface="Lucida Sans Unicode" pitchFamily="2"/>
              <a:cs typeface="Lucida Sans Unicode" pitchFamily="2"/>
            </a:endParaRPr>
          </a:p>
          <a:p>
            <a:pPr marL="0" marR="0" lvl="0" indent="0" algn="ctr" rtl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</a:pPr>
            <a:r>
              <a:rPr lang="sk-SK" sz="2400" b="0" i="0" u="none" strike="noStrike" kern="1200" spc="0" dirty="0" smtClean="0">
                <a:ln>
                  <a:noFill/>
                </a:ln>
                <a:solidFill>
                  <a:schemeClr val="bg1"/>
                </a:solidFill>
                <a:latin typeface="Times New Roman" pitchFamily="18"/>
                <a:ea typeface="Lucida Sans Unicode" pitchFamily="2"/>
                <a:cs typeface="Lucida Sans Unicode" pitchFamily="2"/>
              </a:rPr>
              <a:t>ktorého </a:t>
            </a:r>
            <a:r>
              <a:rPr lang="sk-SK" sz="2400" b="0" i="0" u="none" strike="noStrike" kern="1200" spc="0" dirty="0">
                <a:ln>
                  <a:noFill/>
                </a:ln>
                <a:solidFill>
                  <a:schemeClr val="bg1"/>
                </a:solidFill>
                <a:latin typeface="Times New Roman" pitchFamily="18"/>
                <a:ea typeface="Lucida Sans Unicode" pitchFamily="2"/>
                <a:cs typeface="Lucida Sans Unicode" pitchFamily="2"/>
              </a:rPr>
              <a:t>manželka </a:t>
            </a:r>
            <a:endParaRPr lang="sk-SK" sz="2400" b="0" i="0" u="none" strike="noStrike" kern="1200" spc="0" dirty="0" smtClean="0">
              <a:ln>
                <a:noFill/>
              </a:ln>
              <a:solidFill>
                <a:schemeClr val="bg1"/>
              </a:solidFill>
              <a:latin typeface="Times New Roman" pitchFamily="18"/>
              <a:ea typeface="Lucida Sans Unicode" pitchFamily="2"/>
              <a:cs typeface="Lucida Sans Unicode" pitchFamily="2"/>
            </a:endParaRPr>
          </a:p>
          <a:p>
            <a:pPr marL="0" marR="0" lvl="0" indent="0" algn="ctr" rtl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</a:pPr>
            <a:r>
              <a:rPr lang="sk-SK" sz="2400" b="0" i="0" u="none" strike="noStrike" kern="1200" spc="0" dirty="0" smtClean="0">
                <a:ln>
                  <a:noFill/>
                </a:ln>
                <a:solidFill>
                  <a:schemeClr val="bg1"/>
                </a:solidFill>
                <a:latin typeface="Times New Roman" pitchFamily="18"/>
                <a:ea typeface="Lucida Sans Unicode" pitchFamily="2"/>
                <a:cs typeface="Lucida Sans Unicode" pitchFamily="2"/>
              </a:rPr>
              <a:t>Izabela </a:t>
            </a:r>
            <a:r>
              <a:rPr lang="sk-SK" sz="2400" b="0" i="0" u="none" strike="noStrike" kern="1200" spc="0" dirty="0">
                <a:ln>
                  <a:noFill/>
                </a:ln>
                <a:solidFill>
                  <a:schemeClr val="bg1"/>
                </a:solidFill>
                <a:latin typeface="Times New Roman" pitchFamily="18"/>
                <a:ea typeface="Lucida Sans Unicode" pitchFamily="2"/>
                <a:cs typeface="Lucida Sans Unicode" pitchFamily="2"/>
              </a:rPr>
              <a:t>de Bourbon pochádzala </a:t>
            </a:r>
            <a:endParaRPr lang="sk-SK" sz="2400" b="0" i="0" u="none" strike="noStrike" kern="1200" spc="0" dirty="0" smtClean="0">
              <a:ln>
                <a:noFill/>
              </a:ln>
              <a:solidFill>
                <a:schemeClr val="bg1"/>
              </a:solidFill>
              <a:latin typeface="Times New Roman" pitchFamily="18"/>
              <a:ea typeface="Lucida Sans Unicode" pitchFamily="2"/>
              <a:cs typeface="Lucida Sans Unicode" pitchFamily="2"/>
            </a:endParaRPr>
          </a:p>
          <a:p>
            <a:pPr marL="0" marR="0" lvl="0" indent="0" algn="ctr" rtl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</a:pPr>
            <a:r>
              <a:rPr lang="sk-SK" sz="2400" b="0" i="0" u="none" strike="noStrike" kern="1200" spc="0" dirty="0" smtClean="0">
                <a:ln>
                  <a:noFill/>
                </a:ln>
                <a:solidFill>
                  <a:schemeClr val="bg1"/>
                </a:solidFill>
                <a:latin typeface="Times New Roman" pitchFamily="18"/>
                <a:ea typeface="Lucida Sans Unicode" pitchFamily="2"/>
                <a:cs typeface="Lucida Sans Unicode" pitchFamily="2"/>
              </a:rPr>
              <a:t>zo </a:t>
            </a:r>
            <a:r>
              <a:rPr lang="sk-SK" sz="2400" b="0" i="0" u="none" strike="noStrike" kern="1200" spc="0" dirty="0">
                <a:ln>
                  <a:noFill/>
                </a:ln>
                <a:solidFill>
                  <a:schemeClr val="bg1"/>
                </a:solidFill>
                <a:latin typeface="Times New Roman" pitchFamily="18"/>
                <a:ea typeface="Lucida Sans Unicode" pitchFamily="2"/>
                <a:cs typeface="Lucida Sans Unicode" pitchFamily="2"/>
              </a:rPr>
              <a:t>španielskeho kráľovského rodu.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079639" y="4211640"/>
            <a:ext cx="3744720" cy="252684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Obdĺžnik 9"/>
          <p:cNvSpPr/>
          <p:nvPr/>
        </p:nvSpPr>
        <p:spPr>
          <a:xfrm>
            <a:off x="5184720" y="4356000"/>
            <a:ext cx="4392360" cy="272390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rtl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</a:pPr>
            <a:r>
              <a:rPr lang="sk-SK" sz="2400" b="0" i="0" u="none" strike="noStrike" kern="1200" spc="0" dirty="0">
                <a:ln>
                  <a:noFill/>
                </a:ln>
                <a:solidFill>
                  <a:schemeClr val="bg1"/>
                </a:solidFill>
                <a:latin typeface="Times New Roman" pitchFamily="18"/>
                <a:ea typeface="Lucida Sans Unicode" pitchFamily="2"/>
                <a:cs typeface="Lucida Sans Unicode" pitchFamily="2"/>
              </a:rPr>
              <a:t>K najcennejším objektom hradu patrí hlavná veža, </a:t>
            </a:r>
            <a:endParaRPr lang="sk-SK" sz="2400" b="0" i="0" u="none" strike="noStrike" kern="1200" spc="0" dirty="0" smtClean="0">
              <a:ln>
                <a:noFill/>
              </a:ln>
              <a:solidFill>
                <a:schemeClr val="bg1"/>
              </a:solidFill>
              <a:latin typeface="Times New Roman" pitchFamily="18"/>
              <a:ea typeface="Lucida Sans Unicode" pitchFamily="2"/>
              <a:cs typeface="Lucida Sans Unicode" pitchFamily="2"/>
            </a:endParaRPr>
          </a:p>
          <a:p>
            <a:pPr marL="0" marR="0" lvl="0" indent="0" rtl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</a:pPr>
            <a:r>
              <a:rPr lang="sk-SK" sz="2400" b="0" i="0" u="none" strike="noStrike" kern="1200" spc="0" dirty="0" smtClean="0">
                <a:ln>
                  <a:noFill/>
                </a:ln>
                <a:solidFill>
                  <a:schemeClr val="bg1"/>
                </a:solidFill>
                <a:latin typeface="Times New Roman" pitchFamily="18"/>
                <a:ea typeface="Lucida Sans Unicode" pitchFamily="2"/>
                <a:cs typeface="Lucida Sans Unicode" pitchFamily="2"/>
              </a:rPr>
              <a:t>po </a:t>
            </a:r>
            <a:r>
              <a:rPr lang="sk-SK" sz="2400" b="0" i="0" u="none" strike="noStrike" kern="1200" spc="0" dirty="0">
                <a:ln>
                  <a:noFill/>
                </a:ln>
                <a:solidFill>
                  <a:schemeClr val="bg1"/>
                </a:solidFill>
                <a:latin typeface="Times New Roman" pitchFamily="18"/>
                <a:ea typeface="Lucida Sans Unicode" pitchFamily="2"/>
                <a:cs typeface="Lucida Sans Unicode" pitchFamily="2"/>
              </a:rPr>
              <a:t>obnove sprístupnená návštevníkom v roku 2003.  V barokovom paláci </a:t>
            </a:r>
            <a:endParaRPr lang="sk-SK" sz="2400" b="0" i="0" u="none" strike="noStrike" kern="1200" spc="0" dirty="0" smtClean="0">
              <a:ln>
                <a:noFill/>
              </a:ln>
              <a:solidFill>
                <a:schemeClr val="bg1"/>
              </a:solidFill>
              <a:latin typeface="Times New Roman" pitchFamily="18"/>
              <a:ea typeface="Lucida Sans Unicode" pitchFamily="2"/>
              <a:cs typeface="Lucida Sans Unicode" pitchFamily="2"/>
            </a:endParaRPr>
          </a:p>
          <a:p>
            <a:pPr marL="0" marR="0" lvl="0" indent="0" rtl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</a:pPr>
            <a:r>
              <a:rPr lang="sk-SK" sz="2400" b="0" i="0" u="none" strike="noStrike" kern="1200" spc="0" dirty="0" smtClean="0">
                <a:ln>
                  <a:noFill/>
                </a:ln>
                <a:solidFill>
                  <a:schemeClr val="bg1"/>
                </a:solidFill>
                <a:latin typeface="Times New Roman" pitchFamily="18"/>
                <a:ea typeface="Lucida Sans Unicode" pitchFamily="2"/>
                <a:cs typeface="Lucida Sans Unicode" pitchFamily="2"/>
              </a:rPr>
              <a:t>je </a:t>
            </a:r>
            <a:r>
              <a:rPr lang="sk-SK" sz="2400" b="0" i="0" u="none" strike="noStrike" kern="1200" spc="0" dirty="0">
                <a:ln>
                  <a:noFill/>
                </a:ln>
                <a:solidFill>
                  <a:schemeClr val="bg1"/>
                </a:solidFill>
                <a:latin typeface="Times New Roman" pitchFamily="18"/>
                <a:ea typeface="Lucida Sans Unicode" pitchFamily="2"/>
                <a:cs typeface="Lucida Sans Unicode" pitchFamily="2"/>
              </a:rPr>
              <a:t>prezentovaný dobový </a:t>
            </a:r>
            <a:r>
              <a:rPr lang="sk-SK" sz="2400" b="0" i="0" u="none" strike="noStrike" kern="1200" spc="0" dirty="0" smtClean="0">
                <a:ln>
                  <a:noFill/>
                </a:ln>
                <a:solidFill>
                  <a:schemeClr val="bg1"/>
                </a:solidFill>
                <a:latin typeface="Times New Roman" pitchFamily="18"/>
                <a:ea typeface="Lucida Sans Unicode" pitchFamily="2"/>
                <a:cs typeface="Lucida Sans Unicode" pitchFamily="2"/>
              </a:rPr>
              <a:t>nábytok</a:t>
            </a:r>
          </a:p>
          <a:p>
            <a:pPr marL="0" marR="0" lvl="0" indent="0" rtl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</a:pPr>
            <a:r>
              <a:rPr lang="sk-SK" sz="2400" b="0" i="0" u="none" strike="noStrike" kern="1200" spc="0" dirty="0" smtClean="0">
                <a:ln>
                  <a:noFill/>
                </a:ln>
                <a:solidFill>
                  <a:schemeClr val="bg1"/>
                </a:solidFill>
                <a:latin typeface="Times New Roman" pitchFamily="18"/>
                <a:ea typeface="Lucida Sans Unicode" pitchFamily="2"/>
                <a:cs typeface="Lucida Sans Unicode" pitchFamily="2"/>
              </a:rPr>
              <a:t>a </a:t>
            </a:r>
            <a:r>
              <a:rPr lang="sk-SK" sz="2400" b="0" i="0" u="none" strike="noStrike" kern="1200" spc="0" dirty="0">
                <a:ln>
                  <a:noFill/>
                </a:ln>
                <a:solidFill>
                  <a:schemeClr val="bg1"/>
                </a:solidFill>
                <a:latin typeface="Times New Roman" pitchFamily="18"/>
                <a:ea typeface="Lucida Sans Unicode" pitchFamily="2"/>
                <a:cs typeface="Lucida Sans Unicode" pitchFamily="2"/>
              </a:rPr>
              <a:t>vo vysokom </a:t>
            </a:r>
            <a:r>
              <a:rPr lang="sk-SK" sz="2400" b="0" i="0" u="none" strike="noStrike" kern="1200" spc="0" dirty="0" err="1">
                <a:ln>
                  <a:noFill/>
                </a:ln>
                <a:solidFill>
                  <a:schemeClr val="bg1"/>
                </a:solidFill>
                <a:latin typeface="Times New Roman" pitchFamily="18"/>
                <a:ea typeface="Lucida Sans Unicode" pitchFamily="2"/>
                <a:cs typeface="Lucida Sans Unicode" pitchFamily="2"/>
              </a:rPr>
              <a:t>bastióne</a:t>
            </a:r>
            <a:r>
              <a:rPr lang="sk-SK" sz="2400" b="0" i="0" u="none" strike="noStrike" kern="1200" spc="0" dirty="0">
                <a:ln>
                  <a:noFill/>
                </a:ln>
                <a:solidFill>
                  <a:schemeClr val="bg1"/>
                </a:solidFill>
                <a:latin typeface="Times New Roman" pitchFamily="18"/>
                <a:ea typeface="Lucida Sans Unicode" pitchFamily="2"/>
                <a:cs typeface="Lucida Sans Unicode" pitchFamily="2"/>
              </a:rPr>
              <a:t> </a:t>
            </a:r>
            <a:endParaRPr lang="sk-SK" sz="2400" b="0" i="0" u="none" strike="noStrike" kern="1200" spc="0" dirty="0" smtClean="0">
              <a:ln>
                <a:noFill/>
              </a:ln>
              <a:solidFill>
                <a:schemeClr val="bg1"/>
              </a:solidFill>
              <a:latin typeface="Times New Roman" pitchFamily="18"/>
              <a:ea typeface="Lucida Sans Unicode" pitchFamily="2"/>
              <a:cs typeface="Lucida Sans Unicode" pitchFamily="2"/>
            </a:endParaRPr>
          </a:p>
          <a:p>
            <a:pPr marL="0" marR="0" lvl="0" indent="0" rtl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</a:pPr>
            <a:r>
              <a:rPr lang="sk-SK" sz="2400" b="0" i="0" u="none" strike="noStrike" kern="1200" spc="0" dirty="0" smtClean="0">
                <a:ln>
                  <a:noFill/>
                </a:ln>
                <a:solidFill>
                  <a:schemeClr val="bg1"/>
                </a:solidFill>
                <a:latin typeface="Times New Roman" pitchFamily="18"/>
                <a:ea typeface="Lucida Sans Unicode" pitchFamily="2"/>
                <a:cs typeface="Lucida Sans Unicode" pitchFamily="2"/>
              </a:rPr>
              <a:t>expozícia </a:t>
            </a:r>
            <a:r>
              <a:rPr lang="sk-SK" sz="2400" b="0" i="0" u="none" strike="noStrike" kern="1200" spc="0" dirty="0">
                <a:ln>
                  <a:noFill/>
                </a:ln>
                <a:solidFill>
                  <a:schemeClr val="bg1"/>
                </a:solidFill>
                <a:latin typeface="Times New Roman" pitchFamily="18"/>
                <a:ea typeface="Lucida Sans Unicode" pitchFamily="2"/>
                <a:cs typeface="Lucida Sans Unicode" pitchFamily="2"/>
              </a:rPr>
              <a:t>Zamoyských.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ĽUBOVNIANSKY SKAN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/>
          <p:nvPr/>
        </p:nvSpPr>
        <p:spPr>
          <a:xfrm>
            <a:off x="1511279" y="6191280"/>
            <a:ext cx="6878160" cy="525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Text Box 2"/>
          <p:cNvSpPr/>
          <p:nvPr/>
        </p:nvSpPr>
        <p:spPr>
          <a:xfrm>
            <a:off x="1295280" y="-1007999"/>
            <a:ext cx="5687640" cy="33112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/>
          <a:lstStyle/>
          <a:p>
            <a:pPr marL="0" marR="0" lvl="0" indent="0" algn="l" rtl="0" hangingPunct="1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</a:pPr>
            <a:endParaRPr lang="sk-SK" sz="1800" b="1" i="0" u="none" strike="noStrike" kern="1200" spc="0" dirty="0">
              <a:ln>
                <a:noFill/>
              </a:ln>
              <a:solidFill>
                <a:srgbClr val="000000"/>
              </a:solidFill>
              <a:latin typeface="Calibri" pitchFamily="18"/>
              <a:ea typeface="Lucida Sans Unicode" pitchFamily="2"/>
              <a:cs typeface="Lucida Sans Unicode" pitchFamily="2"/>
            </a:endParaRPr>
          </a:p>
        </p:txBody>
      </p:sp>
      <p:sp>
        <p:nvSpPr>
          <p:cNvPr id="4" name="Rectangle 3"/>
          <p:cNvSpPr txBox="1">
            <a:spLocks noGrp="1"/>
          </p:cNvSpPr>
          <p:nvPr>
            <p:ph type="title" idx="4294967295"/>
          </p:nvPr>
        </p:nvSpPr>
        <p:spPr>
          <a:xfrm>
            <a:off x="216000" y="179280"/>
            <a:ext cx="6243120" cy="12618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</a:pPr>
            <a:r>
              <a:rPr lang="en-GB" sz="2800" dirty="0" smtClean="0">
                <a:latin typeface="Times New Roman" pitchFamily="18"/>
              </a:rPr>
              <a:t>ĽUBOVNIANSKY </a:t>
            </a:r>
            <a:r>
              <a:rPr lang="en-GB" sz="2800" dirty="0">
                <a:latin typeface="Times New Roman" pitchFamily="18"/>
              </a:rPr>
              <a:t>SKANZEN</a:t>
            </a:r>
          </a:p>
        </p:txBody>
      </p:sp>
      <p:sp>
        <p:nvSpPr>
          <p:cNvPr id="5" name="Text Box 4"/>
          <p:cNvSpPr/>
          <p:nvPr/>
        </p:nvSpPr>
        <p:spPr>
          <a:xfrm>
            <a:off x="287784" y="647640"/>
            <a:ext cx="6696576" cy="270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/>
          <a:lstStyle/>
          <a:p>
            <a:pPr marL="0" marR="0" lvl="0" indent="0" algn="ctr" rtl="0" hangingPunct="1"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9410760" algn="l"/>
              </a:tabLst>
            </a:pPr>
            <a:r>
              <a:rPr lang="sk-SK" sz="2400" b="0" i="0" u="none" strike="noStrike" kern="1200" spc="0" dirty="0">
                <a:ln>
                  <a:noFill/>
                </a:ln>
                <a:solidFill>
                  <a:schemeClr val="bg1"/>
                </a:solidFill>
                <a:latin typeface="Times New Roman" pitchFamily="18"/>
                <a:ea typeface="Lucida Sans Unicode" pitchFamily="2"/>
                <a:cs typeface="Lucida Sans Unicode" pitchFamily="2"/>
              </a:rPr>
              <a:t>Dominantou expozície je </a:t>
            </a:r>
            <a:r>
              <a:rPr lang="sk-SK" sz="2400" b="1" i="0" u="none" strike="noStrike" kern="1200" spc="0" dirty="0" smtClean="0">
                <a:ln>
                  <a:noFill/>
                </a:ln>
                <a:solidFill>
                  <a:schemeClr val="bg1"/>
                </a:solidFill>
                <a:latin typeface="Times New Roman" pitchFamily="18"/>
                <a:ea typeface="Lucida Sans Unicode" pitchFamily="2"/>
                <a:cs typeface="Lucida Sans Unicode" pitchFamily="2"/>
              </a:rPr>
              <a:t>zrubový </a:t>
            </a:r>
            <a:r>
              <a:rPr lang="sk-SK" sz="2400" b="1" i="0" u="none" strike="noStrike" kern="1200" spc="0" dirty="0">
                <a:ln>
                  <a:noFill/>
                </a:ln>
                <a:solidFill>
                  <a:schemeClr val="bg1"/>
                </a:solidFill>
                <a:latin typeface="Times New Roman" pitchFamily="18"/>
                <a:ea typeface="Lucida Sans Unicode" pitchFamily="2"/>
                <a:cs typeface="Lucida Sans Unicode" pitchFamily="2"/>
              </a:rPr>
              <a:t>gréckokatolícky kostolík východného obradu</a:t>
            </a:r>
            <a:r>
              <a:rPr lang="sk-SK" sz="2400" b="0" i="0" u="none" strike="noStrike" kern="1200" spc="0" dirty="0">
                <a:ln>
                  <a:noFill/>
                </a:ln>
                <a:solidFill>
                  <a:schemeClr val="bg1"/>
                </a:solidFill>
                <a:latin typeface="Times New Roman" pitchFamily="18"/>
                <a:ea typeface="Lucida Sans Unicode" pitchFamily="2"/>
                <a:cs typeface="Lucida Sans Unicode" pitchFamily="2"/>
              </a:rPr>
              <a:t> </a:t>
            </a:r>
            <a:r>
              <a:rPr lang="sk-SK" sz="2400" b="0" i="0" u="none" strike="noStrike" kern="1200" spc="0" dirty="0" smtClean="0">
                <a:ln>
                  <a:noFill/>
                </a:ln>
                <a:solidFill>
                  <a:schemeClr val="bg1"/>
                </a:solidFill>
                <a:latin typeface="Times New Roman" pitchFamily="18"/>
                <a:ea typeface="Lucida Sans Unicode" pitchFamily="2"/>
                <a:cs typeface="Lucida Sans Unicode" pitchFamily="2"/>
              </a:rPr>
              <a:t>z</a:t>
            </a:r>
            <a:r>
              <a:rPr lang="sk-SK" sz="2400" b="0" i="0" u="none" strike="noStrike" kern="1200" spc="0" dirty="0">
                <a:ln>
                  <a:noFill/>
                </a:ln>
                <a:solidFill>
                  <a:schemeClr val="bg1"/>
                </a:solidFill>
                <a:latin typeface="Times New Roman" pitchFamily="18"/>
                <a:ea typeface="Lucida Sans Unicode" pitchFamily="2"/>
                <a:cs typeface="Lucida Sans Unicode" pitchFamily="2"/>
              </a:rPr>
              <a:t> Matysovej</a:t>
            </a:r>
            <a:r>
              <a:rPr lang="sk-SK" sz="2400" b="0" i="0" u="none" strike="noStrike" kern="1200" spc="0" dirty="0" smtClean="0">
                <a:ln>
                  <a:noFill/>
                </a:ln>
                <a:solidFill>
                  <a:schemeClr val="bg1"/>
                </a:solidFill>
                <a:latin typeface="Times New Roman" pitchFamily="18"/>
                <a:ea typeface="Lucida Sans Unicode" pitchFamily="2"/>
                <a:cs typeface="Lucida Sans Unicode" pitchFamily="2"/>
              </a:rPr>
              <a:t>.</a:t>
            </a:r>
          </a:p>
          <a:p>
            <a:pPr marL="0" marR="0" lvl="0" indent="0" algn="ctr" rtl="0" hangingPunct="1"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9410760" algn="l"/>
              </a:tabLst>
            </a:pPr>
            <a:r>
              <a:rPr lang="sk-SK" sz="2400" b="0" i="0" u="none" strike="noStrike" kern="1200" spc="0" dirty="0" smtClean="0">
                <a:ln>
                  <a:noFill/>
                </a:ln>
                <a:solidFill>
                  <a:schemeClr val="bg1"/>
                </a:solidFill>
                <a:latin typeface="Times New Roman" pitchFamily="18"/>
                <a:ea typeface="Lucida Sans Unicode" pitchFamily="2"/>
                <a:cs typeface="Lucida Sans Unicode" pitchFamily="2"/>
              </a:rPr>
              <a:t>Bol </a:t>
            </a:r>
            <a:r>
              <a:rPr lang="sk-SK" sz="2400" b="0" i="0" u="none" strike="noStrike" kern="1200" spc="0" dirty="0">
                <a:ln>
                  <a:noFill/>
                </a:ln>
                <a:solidFill>
                  <a:schemeClr val="bg1"/>
                </a:solidFill>
                <a:latin typeface="Times New Roman" pitchFamily="18"/>
                <a:ea typeface="Lucida Sans Unicode" pitchFamily="2"/>
                <a:cs typeface="Lucida Sans Unicode" pitchFamily="2"/>
              </a:rPr>
              <a:t>postavený v roku </a:t>
            </a:r>
            <a:r>
              <a:rPr lang="sk-SK" sz="2400" b="0" i="0" u="none" strike="noStrike" kern="1200" spc="0" dirty="0" smtClean="0">
                <a:ln>
                  <a:noFill/>
                </a:ln>
                <a:solidFill>
                  <a:schemeClr val="bg1"/>
                </a:solidFill>
                <a:latin typeface="Times New Roman" pitchFamily="18"/>
                <a:ea typeface="Lucida Sans Unicode" pitchFamily="2"/>
                <a:cs typeface="Lucida Sans Unicode" pitchFamily="2"/>
              </a:rPr>
              <a:t>1833 a </a:t>
            </a:r>
            <a:r>
              <a:rPr lang="sk-SK" sz="2400" b="0" i="0" u="none" strike="noStrike" kern="1200" spc="0" dirty="0">
                <a:ln>
                  <a:noFill/>
                </a:ln>
                <a:solidFill>
                  <a:schemeClr val="bg1"/>
                </a:solidFill>
                <a:latin typeface="Times New Roman" pitchFamily="18"/>
                <a:ea typeface="Lucida Sans Unicode" pitchFamily="2"/>
                <a:cs typeface="Lucida Sans Unicode" pitchFamily="2"/>
              </a:rPr>
              <a:t>zasvätený </a:t>
            </a:r>
            <a:endParaRPr lang="sk-SK" sz="2400" b="0" i="0" u="none" strike="noStrike" kern="1200" spc="0" dirty="0" smtClean="0">
              <a:ln>
                <a:noFill/>
              </a:ln>
              <a:solidFill>
                <a:schemeClr val="bg1"/>
              </a:solidFill>
              <a:latin typeface="Times New Roman" pitchFamily="18"/>
              <a:ea typeface="Lucida Sans Unicode" pitchFamily="2"/>
              <a:cs typeface="Lucida Sans Unicode" pitchFamily="2"/>
            </a:endParaRPr>
          </a:p>
          <a:p>
            <a:pPr marL="0" marR="0" lvl="0" indent="0" algn="ctr" rtl="0" hangingPunct="1"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9410760" algn="l"/>
              </a:tabLst>
            </a:pPr>
            <a:r>
              <a:rPr lang="sk-SK" sz="2400" b="0" i="0" u="none" strike="noStrike" kern="1200" spc="0" dirty="0" smtClean="0">
                <a:ln>
                  <a:noFill/>
                </a:ln>
                <a:solidFill>
                  <a:schemeClr val="bg1"/>
                </a:solidFill>
                <a:latin typeface="Times New Roman" pitchFamily="18"/>
                <a:ea typeface="Lucida Sans Unicode" pitchFamily="2"/>
                <a:cs typeface="Lucida Sans Unicode" pitchFamily="2"/>
              </a:rPr>
              <a:t>sv</a:t>
            </a:r>
            <a:r>
              <a:rPr lang="sk-SK" sz="2400" b="0" i="0" u="none" strike="noStrike" kern="1200" spc="0" dirty="0">
                <a:ln>
                  <a:noFill/>
                </a:ln>
                <a:solidFill>
                  <a:schemeClr val="bg1"/>
                </a:solidFill>
                <a:latin typeface="Times New Roman" pitchFamily="18"/>
                <a:ea typeface="Lucida Sans Unicode" pitchFamily="2"/>
                <a:cs typeface="Lucida Sans Unicode" pitchFamily="2"/>
              </a:rPr>
              <a:t>. Michalovi archanjelovi. Neoddeliteľnú súčasť interiéru tvorí barokovo-klasicistický ikonostas. Kostol patrí k významným pamiatkam drevenej sakrálnej architektúry na východnom Slovensku.</a:t>
            </a:r>
          </a:p>
          <a:p>
            <a:pPr marL="0" marR="0" lvl="0" indent="0" algn="ctr" rtl="0" hangingPunct="1">
              <a:lnSpc>
                <a:spcPct val="93000"/>
              </a:lnSpc>
              <a:spcBef>
                <a:spcPts val="499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9410760" algn="l"/>
              </a:tabLst>
            </a:pPr>
            <a:r>
              <a:rPr lang="sk-SK" sz="2400" b="0" i="0" u="none" strike="noStrike" kern="1200" spc="0" dirty="0">
                <a:ln>
                  <a:noFill/>
                </a:ln>
                <a:solidFill>
                  <a:schemeClr val="bg1"/>
                </a:solidFill>
                <a:latin typeface="Times New Roman" pitchFamily="18"/>
                <a:ea typeface="Lucida Sans Unicode" pitchFamily="2"/>
                <a:cs typeface="Lucida Sans Unicode" pitchFamily="2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037279" y="466560"/>
            <a:ext cx="2910960" cy="2736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944720" y="4643280"/>
            <a:ext cx="2950919" cy="2252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5616376" y="3378240"/>
            <a:ext cx="4247984" cy="34524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Obdĺžnik 8"/>
          <p:cNvSpPr/>
          <p:nvPr/>
        </p:nvSpPr>
        <p:spPr>
          <a:xfrm>
            <a:off x="0" y="3131999"/>
            <a:ext cx="5616376" cy="150639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9410760" algn="l"/>
              </a:tabLst>
            </a:pPr>
            <a:r>
              <a:rPr lang="sk-SK" sz="2400" b="0" i="0" u="none" strike="noStrike" kern="1200" spc="0" dirty="0" smtClean="0">
                <a:ln>
                  <a:noFill/>
                </a:ln>
                <a:solidFill>
                  <a:schemeClr val="bg1"/>
                </a:solidFill>
                <a:latin typeface="Times New Roman" pitchFamily="18"/>
                <a:ea typeface="Lucida Sans Unicode" pitchFamily="2"/>
                <a:cs typeface="Lucida Sans Unicode" pitchFamily="2"/>
              </a:rPr>
              <a:t>Ďalšie objekty:</a:t>
            </a:r>
          </a:p>
          <a:p>
            <a:pPr marL="0" marR="0" lvl="0" indent="0" algn="ctr" rtl="0" hangingPunct="1"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9410760" algn="l"/>
              </a:tabLst>
            </a:pPr>
            <a:r>
              <a:rPr lang="sk-SK" sz="2400" dirty="0" smtClean="0">
                <a:solidFill>
                  <a:schemeClr val="bg1"/>
                </a:solidFill>
                <a:latin typeface="Times New Roman" pitchFamily="18"/>
                <a:ea typeface="Lucida Sans Unicode" pitchFamily="2"/>
                <a:cs typeface="Lucida Sans Unicode" pitchFamily="2"/>
              </a:rPr>
              <a:t>z</a:t>
            </a:r>
            <a:r>
              <a:rPr lang="sk-SK" sz="2400" b="0" i="0" u="none" strike="noStrike" kern="1200" spc="0" dirty="0" smtClean="0">
                <a:ln>
                  <a:noFill/>
                </a:ln>
                <a:solidFill>
                  <a:schemeClr val="bg1"/>
                </a:solidFill>
                <a:latin typeface="Times New Roman" pitchFamily="18"/>
                <a:ea typeface="Lucida Sans Unicode" pitchFamily="2"/>
                <a:cs typeface="Lucida Sans Unicode" pitchFamily="2"/>
              </a:rPr>
              <a:t>rubové domy, škola, hospodárske objekty - (maštaľ, sýpka, stodola), technické stavby - kováčska vyhňa, mlyn, dielňa stolára.</a:t>
            </a:r>
            <a:endParaRPr lang="sk-SK" sz="2400" b="0" i="0" u="none" strike="noStrike" kern="1200" spc="0" dirty="0">
              <a:ln>
                <a:noFill/>
              </a:ln>
              <a:solidFill>
                <a:schemeClr val="bg1"/>
              </a:solidFill>
              <a:latin typeface="Times New Roman" pitchFamily="18"/>
              <a:ea typeface="Lucida Sans Unicode" pitchFamily="2"/>
              <a:cs typeface="Lucida Sans Unicode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JAZERÁ NA ZAMAGUR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Grp="1"/>
          </p:cNvSpPr>
          <p:nvPr>
            <p:ph type="title" idx="4294967295"/>
          </p:nvPr>
        </p:nvSpPr>
        <p:spPr>
          <a:xfrm>
            <a:off x="1871640" y="466560"/>
            <a:ext cx="5976720" cy="1010879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</a:pPr>
            <a:r>
              <a:rPr lang="en-GB" sz="2800" dirty="0">
                <a:latin typeface="Times New Roman" pitchFamily="18"/>
              </a:rPr>
              <a:t>JAZERÁ NA ZAMAGURÍ</a:t>
            </a:r>
          </a:p>
        </p:txBody>
      </p:sp>
      <p:sp>
        <p:nvSpPr>
          <p:cNvPr id="3" name="Rectangle 2"/>
          <p:cNvSpPr txBox="1">
            <a:spLocks noGrp="1"/>
          </p:cNvSpPr>
          <p:nvPr>
            <p:ph type="body" idx="4294967295"/>
          </p:nvPr>
        </p:nvSpPr>
        <p:spPr>
          <a:xfrm>
            <a:off x="647640" y="1259557"/>
            <a:ext cx="9001184" cy="1224801"/>
          </a:xfrm>
        </p:spPr>
        <p:txBody>
          <a:bodyPr/>
          <a:lstStyle>
            <a:defPPr marL="432000" lvl="0" indent="-324000" algn="l" rtl="0" hangingPunct="0">
              <a:lnSpc>
                <a:spcPct val="95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GB" sz="2400" b="0" i="0" u="none" strike="noStrike" kern="1200" spc="0">
                <a:ln>
                  <a:noFill/>
                </a:ln>
                <a:solidFill>
                  <a:srgbClr val="E6E6E6"/>
                </a:solidFill>
                <a:latin typeface="Times New Roman"/>
                <a:ea typeface="Lucida Sans Unicode"/>
                <a:cs typeface="Lucida Sans Unicode"/>
              </a:defRPr>
            </a:defPPr>
            <a:lvl1pPr marL="432000" lvl="0" indent="-324000" algn="l" rtl="0" hangingPunct="0">
              <a:lnSpc>
                <a:spcPct val="95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GB" sz="2400" b="0" i="0" u="none" strike="noStrike" kern="1200" spc="0">
                <a:ln>
                  <a:noFill/>
                </a:ln>
                <a:solidFill>
                  <a:srgbClr val="E6E6E6"/>
                </a:solidFill>
                <a:latin typeface="Times New Roman"/>
                <a:ea typeface="Lucida Sans Unicode"/>
                <a:cs typeface="Lucida Sans Unicode"/>
              </a:defRPr>
            </a:lvl1pPr>
            <a:lvl2pPr marL="864000" lvl="1" indent="-324000" algn="l" rtl="0" hangingPunct="0">
              <a:lnSpc>
                <a:spcPct val="93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GB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/>
                <a:cs typeface="Lucida Sans Unicode"/>
              </a:defRPr>
            </a:lvl2pPr>
            <a:lvl3pPr marL="1295999" lvl="2" indent="-288000" algn="l" rtl="0" hangingPunct="0">
              <a:lnSpc>
                <a:spcPct val="93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GB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/>
                <a:cs typeface="Lucida Sans Unicode"/>
              </a:defRPr>
            </a:lvl3pPr>
            <a:lvl4pPr marL="1728000" lvl="3" indent="-216000" algn="l" rtl="0" hangingPunct="0">
              <a:lnSpc>
                <a:spcPct val="93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GB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/>
                <a:cs typeface="Lucida Sans Unicode"/>
              </a:defRPr>
            </a:lvl4pPr>
            <a:lvl5pPr marL="2160000" lvl="4" indent="-216000" algn="l" rtl="0" hangingPunct="0">
              <a:lnSpc>
                <a:spcPct val="93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/>
                <a:cs typeface="Lucida Sans Unicode"/>
              </a:defRPr>
            </a:lvl5pPr>
            <a:lvl6pPr marL="2592000" lvl="5" indent="-216000" algn="l" rtl="0" hangingPunct="0">
              <a:lnSpc>
                <a:spcPct val="93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/>
                <a:cs typeface="Lucida Sans Unicode"/>
              </a:defRPr>
            </a:lvl6pPr>
            <a:lvl7pPr marL="3024000" lvl="6" indent="-216000" algn="l" rtl="0" hangingPunct="0">
              <a:lnSpc>
                <a:spcPct val="93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/>
                <a:cs typeface="Lucida Sans Unicode"/>
              </a:defRPr>
            </a:lvl7pPr>
            <a:lvl8pPr marL="3456000" lvl="7" indent="-216000" algn="l" rtl="0" hangingPunct="0">
              <a:lnSpc>
                <a:spcPct val="93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/>
                <a:cs typeface="Lucida Sans Unicode"/>
              </a:defRPr>
            </a:lvl8pPr>
            <a:lvl9pPr marL="3887999" lvl="8" indent="-216000" algn="l" rtl="0" hangingPunct="0">
              <a:lnSpc>
                <a:spcPct val="93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/>
                <a:cs typeface="Lucida Sans Unicode"/>
              </a:defRPr>
            </a:lvl9pPr>
          </a:lstStyle>
          <a:p>
            <a:pPr marL="343080" lvl="0" indent="-336240" algn="ctr">
              <a:spcAft>
                <a:spcPts val="0"/>
              </a:spcAft>
              <a:buNone/>
              <a:tabLst>
                <a:tab pos="686160" algn="l"/>
                <a:tab pos="790920" algn="l"/>
                <a:tab pos="1239839" algn="l"/>
                <a:tab pos="1689120" algn="l"/>
                <a:tab pos="2138400" algn="l"/>
                <a:tab pos="2587680" algn="l"/>
                <a:tab pos="3036960" algn="l"/>
                <a:tab pos="3486239" algn="l"/>
                <a:tab pos="3935520" algn="l"/>
                <a:tab pos="4384799" algn="l"/>
                <a:tab pos="4834080" algn="l"/>
                <a:tab pos="5283360" algn="l"/>
                <a:tab pos="5732640" algn="l"/>
                <a:tab pos="6181920" algn="l"/>
                <a:tab pos="6631200" algn="l"/>
                <a:tab pos="7080480" algn="l"/>
                <a:tab pos="7529759" algn="l"/>
                <a:tab pos="7979040" algn="l"/>
                <a:tab pos="8428320" algn="l"/>
                <a:tab pos="8877600" algn="l"/>
                <a:tab pos="9326880" algn="l"/>
              </a:tabLst>
            </a:pPr>
            <a:r>
              <a:rPr lang="sk-SK" dirty="0">
                <a:latin typeface="Times New Roman" pitchFamily="18"/>
                <a:cs typeface="Lucida Sans Unicode" pitchFamily="2"/>
              </a:rPr>
              <a:t>Nad obcou Jezersko v okrese Kežmarok sa nachádza </a:t>
            </a:r>
            <a:r>
              <a:rPr lang="sk-SK" dirty="0" smtClean="0">
                <a:latin typeface="Times New Roman" pitchFamily="18"/>
                <a:cs typeface="Lucida Sans Unicode" pitchFamily="2"/>
              </a:rPr>
              <a:t>Jezerské jazero. </a:t>
            </a:r>
          </a:p>
          <a:p>
            <a:pPr marL="343080" lvl="0" indent="-336240" algn="ctr">
              <a:spcAft>
                <a:spcPts val="0"/>
              </a:spcAft>
              <a:buNone/>
              <a:tabLst>
                <a:tab pos="686160" algn="l"/>
                <a:tab pos="790920" algn="l"/>
                <a:tab pos="1239839" algn="l"/>
                <a:tab pos="1689120" algn="l"/>
                <a:tab pos="2138400" algn="l"/>
                <a:tab pos="2587680" algn="l"/>
                <a:tab pos="3036960" algn="l"/>
                <a:tab pos="3486239" algn="l"/>
                <a:tab pos="3935520" algn="l"/>
                <a:tab pos="4384799" algn="l"/>
                <a:tab pos="4834080" algn="l"/>
                <a:tab pos="5283360" algn="l"/>
                <a:tab pos="5732640" algn="l"/>
                <a:tab pos="6181920" algn="l"/>
                <a:tab pos="6631200" algn="l"/>
                <a:tab pos="7080480" algn="l"/>
                <a:tab pos="7529759" algn="l"/>
                <a:tab pos="7979040" algn="l"/>
                <a:tab pos="8428320" algn="l"/>
                <a:tab pos="8877600" algn="l"/>
                <a:tab pos="9326880" algn="l"/>
              </a:tabLst>
            </a:pPr>
            <a:r>
              <a:rPr lang="sk-SK" dirty="0" smtClean="0">
                <a:latin typeface="Times New Roman" pitchFamily="18"/>
                <a:cs typeface="Lucida Sans Unicode" pitchFamily="2"/>
              </a:rPr>
              <a:t>Táto </a:t>
            </a:r>
            <a:r>
              <a:rPr lang="sk-SK" dirty="0">
                <a:latin typeface="Times New Roman" pitchFamily="18"/>
                <a:cs typeface="Lucida Sans Unicode" pitchFamily="2"/>
              </a:rPr>
              <a:t>prírodná rezervácia má rozlohu 2,18 ha.   </a:t>
            </a:r>
            <a:endParaRPr lang="sk-SK" dirty="0" smtClean="0">
              <a:latin typeface="Times New Roman" pitchFamily="18"/>
              <a:cs typeface="Lucida Sans Unicode" pitchFamily="2"/>
            </a:endParaRPr>
          </a:p>
          <a:p>
            <a:pPr marL="343080" lvl="0" indent="-336240" algn="ctr">
              <a:spcAft>
                <a:spcPts val="0"/>
              </a:spcAft>
              <a:buNone/>
              <a:tabLst>
                <a:tab pos="686160" algn="l"/>
                <a:tab pos="790920" algn="l"/>
                <a:tab pos="1239839" algn="l"/>
                <a:tab pos="1689120" algn="l"/>
                <a:tab pos="2138400" algn="l"/>
                <a:tab pos="2587680" algn="l"/>
                <a:tab pos="3036960" algn="l"/>
                <a:tab pos="3486239" algn="l"/>
                <a:tab pos="3935520" algn="l"/>
                <a:tab pos="4384799" algn="l"/>
                <a:tab pos="4834080" algn="l"/>
                <a:tab pos="5283360" algn="l"/>
                <a:tab pos="5732640" algn="l"/>
                <a:tab pos="6181920" algn="l"/>
                <a:tab pos="6631200" algn="l"/>
                <a:tab pos="7080480" algn="l"/>
                <a:tab pos="7529759" algn="l"/>
                <a:tab pos="7979040" algn="l"/>
                <a:tab pos="8428320" algn="l"/>
                <a:tab pos="8877600" algn="l"/>
                <a:tab pos="9326880" algn="l"/>
              </a:tabLst>
            </a:pPr>
            <a:r>
              <a:rPr lang="sk-SK" dirty="0" err="1" smtClean="0">
                <a:latin typeface="Times New Roman" pitchFamily="18"/>
                <a:cs typeface="Lucida Sans Unicode" pitchFamily="2"/>
              </a:rPr>
              <a:t>Osturnianske</a:t>
            </a:r>
            <a:r>
              <a:rPr lang="sk-SK" dirty="0" smtClean="0">
                <a:latin typeface="Times New Roman" pitchFamily="18"/>
                <a:cs typeface="Lucida Sans Unicode" pitchFamily="2"/>
              </a:rPr>
              <a:t> </a:t>
            </a:r>
            <a:r>
              <a:rPr lang="sk-SK" dirty="0">
                <a:latin typeface="Times New Roman" pitchFamily="18"/>
                <a:cs typeface="Lucida Sans Unicode" pitchFamily="2"/>
              </a:rPr>
              <a:t>jazero </a:t>
            </a:r>
            <a:r>
              <a:rPr lang="sk-SK" dirty="0" smtClean="0">
                <a:latin typeface="Times New Roman" pitchFamily="18"/>
                <a:cs typeface="Lucida Sans Unicode" pitchFamily="2"/>
              </a:rPr>
              <a:t>vzniklo </a:t>
            </a:r>
            <a:r>
              <a:rPr lang="sk-SK" dirty="0">
                <a:latin typeface="Times New Roman" pitchFamily="18"/>
                <a:cs typeface="Lucida Sans Unicode" pitchFamily="2"/>
              </a:rPr>
              <a:t>zosuvom pôdy vo flyšovom </a:t>
            </a:r>
            <a:r>
              <a:rPr lang="sk-SK" dirty="0" smtClean="0">
                <a:latin typeface="Times New Roman" pitchFamily="18"/>
                <a:cs typeface="Lucida Sans Unicode" pitchFamily="2"/>
              </a:rPr>
              <a:t>pásme.</a:t>
            </a:r>
            <a:endParaRPr lang="sk-SK" dirty="0">
              <a:latin typeface="Times New Roman" pitchFamily="18"/>
              <a:cs typeface="Lucida Sans Unicode" pitchFamily="2"/>
            </a:endParaRPr>
          </a:p>
        </p:txBody>
      </p:sp>
      <p:sp>
        <p:nvSpPr>
          <p:cNvPr id="4" name="Text Box 3"/>
          <p:cNvSpPr/>
          <p:nvPr/>
        </p:nvSpPr>
        <p:spPr>
          <a:xfrm>
            <a:off x="741239" y="6119640"/>
            <a:ext cx="8772120" cy="8348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87280" y="2556000"/>
            <a:ext cx="4692240" cy="3384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 l="4904" r="4904"/>
          <a:stretch>
            <a:fillRect/>
          </a:stretch>
        </p:blipFill>
        <p:spPr>
          <a:xfrm rot="564600">
            <a:off x="5008466" y="3432143"/>
            <a:ext cx="4833720" cy="3312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LITMANOVÁ - ZV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Grp="1"/>
          </p:cNvSpPr>
          <p:nvPr>
            <p:ph type="title" idx="4294967295"/>
          </p:nvPr>
        </p:nvSpPr>
        <p:spPr>
          <a:xfrm>
            <a:off x="360359" y="395280"/>
            <a:ext cx="3423959" cy="914039"/>
          </a:xfrm>
        </p:spPr>
        <p:txBody>
          <a:bodyPr tIns="3528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</a:pPr>
            <a:r>
              <a:rPr lang="en-GB" sz="2800" dirty="0">
                <a:latin typeface="Times New Roman" pitchFamily="18"/>
              </a:rPr>
              <a:t>LITMANOVÁ - ZVIR</a:t>
            </a:r>
          </a:p>
        </p:txBody>
      </p:sp>
      <p:sp>
        <p:nvSpPr>
          <p:cNvPr id="3" name="Text Box 2"/>
          <p:cNvSpPr/>
          <p:nvPr/>
        </p:nvSpPr>
        <p:spPr>
          <a:xfrm>
            <a:off x="741239" y="1963800"/>
            <a:ext cx="4281120" cy="2354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Text Box 3"/>
          <p:cNvSpPr/>
          <p:nvPr/>
        </p:nvSpPr>
        <p:spPr>
          <a:xfrm>
            <a:off x="5235480" y="4541760"/>
            <a:ext cx="4281120" cy="2354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Text Box 4"/>
          <p:cNvSpPr/>
          <p:nvPr/>
        </p:nvSpPr>
        <p:spPr>
          <a:xfrm>
            <a:off x="576360" y="1332000"/>
            <a:ext cx="4281120" cy="5600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512360" y="1646280"/>
            <a:ext cx="2518920" cy="3646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</a:pPr>
            <a:r>
              <a:rPr lang="sk-SK" sz="18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Lucida Sans Unicode" pitchFamily="2"/>
                <a:cs typeface="Lucida Sans Unicode" pitchFamily="2"/>
              </a:rPr>
              <a:t>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42520" y="5678640"/>
            <a:ext cx="2518920" cy="577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8" name="Text Box 7"/>
          <p:cNvSpPr/>
          <p:nvPr/>
        </p:nvSpPr>
        <p:spPr>
          <a:xfrm>
            <a:off x="287784" y="1043533"/>
            <a:ext cx="4824536" cy="590446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28080" rIns="0" bIns="0" anchor="t" anchorCtr="0" compatLnSpc="0"/>
          <a:lstStyle/>
          <a:p>
            <a:pPr marL="0" marR="0" lvl="0" indent="0" algn="ctr" rtl="0" hangingPunct="1"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</a:pPr>
            <a:r>
              <a:rPr lang="sk-SK" sz="2400" b="0" i="0" u="none" strike="noStrike" kern="1200" spc="0" dirty="0" smtClean="0">
                <a:ln>
                  <a:noFill/>
                </a:ln>
                <a:solidFill>
                  <a:schemeClr val="bg1"/>
                </a:solidFill>
                <a:latin typeface="Times New Roman" pitchFamily="18"/>
                <a:ea typeface="Lucida Sans Unicode" pitchFamily="2"/>
                <a:cs typeface="Lucida Sans Unicode" pitchFamily="2"/>
              </a:rPr>
              <a:t>Zjavenia </a:t>
            </a:r>
            <a:r>
              <a:rPr lang="sk-SK" sz="2400" b="0" i="0" u="none" strike="noStrike" kern="1200" spc="0" dirty="0">
                <a:ln>
                  <a:noFill/>
                </a:ln>
                <a:solidFill>
                  <a:schemeClr val="bg1"/>
                </a:solidFill>
                <a:latin typeface="Times New Roman" pitchFamily="18"/>
                <a:ea typeface="Lucida Sans Unicode" pitchFamily="2"/>
                <a:cs typeface="Lucida Sans Unicode" pitchFamily="2"/>
              </a:rPr>
              <a:t>sa začali 5.augusta 1990.</a:t>
            </a:r>
          </a:p>
          <a:p>
            <a:pPr marL="0" marR="0" lvl="0" indent="0" algn="ctr" rtl="0" hangingPunct="1"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</a:pPr>
            <a:r>
              <a:rPr lang="sk-SK" sz="2400" b="0" i="0" u="none" strike="noStrike" kern="1200" spc="0" dirty="0">
                <a:ln>
                  <a:noFill/>
                </a:ln>
                <a:solidFill>
                  <a:schemeClr val="bg1"/>
                </a:solidFill>
                <a:latin typeface="Times New Roman" pitchFamily="18"/>
                <a:ea typeface="Lucida Sans Unicode" pitchFamily="2"/>
                <a:cs typeface="Lucida Sans Unicode" pitchFamily="2"/>
              </a:rPr>
              <a:t>3 deti – Ivetka </a:t>
            </a:r>
            <a:r>
              <a:rPr lang="sk-SK" sz="2400" b="0" i="0" u="none" strike="noStrike" kern="1200" spc="0" dirty="0" smtClean="0">
                <a:ln>
                  <a:noFill/>
                </a:ln>
                <a:solidFill>
                  <a:schemeClr val="bg1"/>
                </a:solidFill>
                <a:latin typeface="Times New Roman" pitchFamily="18"/>
                <a:ea typeface="Lucida Sans Unicode" pitchFamily="2"/>
                <a:cs typeface="Lucida Sans Unicode" pitchFamily="2"/>
              </a:rPr>
              <a:t>Korčáková (11 </a:t>
            </a:r>
            <a:r>
              <a:rPr lang="sk-SK" sz="2400" b="0" i="0" u="none" strike="noStrike" kern="1200" spc="0" dirty="0">
                <a:ln>
                  <a:noFill/>
                </a:ln>
                <a:solidFill>
                  <a:schemeClr val="bg1"/>
                </a:solidFill>
                <a:latin typeface="Times New Roman" pitchFamily="18"/>
                <a:ea typeface="Lucida Sans Unicode" pitchFamily="2"/>
                <a:cs typeface="Lucida Sans Unicode" pitchFamily="2"/>
              </a:rPr>
              <a:t>rokov), Katka a Miťko (12 a 9 rokov) Češelkovci si hrali na hore Zvir neďaleko (asi 3 </a:t>
            </a:r>
            <a:r>
              <a:rPr lang="sk-SK" sz="2400" b="0" i="0" u="none" strike="noStrike" kern="1200" spc="0" dirty="0" smtClean="0">
                <a:ln>
                  <a:noFill/>
                </a:ln>
                <a:solidFill>
                  <a:schemeClr val="bg1"/>
                </a:solidFill>
                <a:latin typeface="Times New Roman" pitchFamily="18"/>
                <a:ea typeface="Lucida Sans Unicode" pitchFamily="2"/>
                <a:cs typeface="Lucida Sans Unicode" pitchFamily="2"/>
              </a:rPr>
              <a:t>km) od </a:t>
            </a:r>
            <a:r>
              <a:rPr lang="sk-SK" sz="2400" b="0" i="0" u="none" strike="noStrike" kern="1200" spc="0" dirty="0">
                <a:ln>
                  <a:noFill/>
                </a:ln>
                <a:solidFill>
                  <a:schemeClr val="bg1"/>
                </a:solidFill>
                <a:latin typeface="Times New Roman" pitchFamily="18"/>
                <a:ea typeface="Lucida Sans Unicode" pitchFamily="2"/>
                <a:cs typeface="Lucida Sans Unicode" pitchFamily="2"/>
              </a:rPr>
              <a:t>Litmanovej. Odpoludnia sa začali diať podivné veci - deti počuli v lese rôzne zvuky.</a:t>
            </a:r>
          </a:p>
          <a:p>
            <a:pPr marL="0" marR="0" lvl="0" indent="0" algn="ctr" rtl="0" hangingPunct="1"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</a:pPr>
            <a:r>
              <a:rPr lang="sk-SK" sz="2400" b="0" i="0" u="none" strike="noStrike" kern="1200" spc="0" dirty="0" smtClean="0">
                <a:ln>
                  <a:noFill/>
                </a:ln>
                <a:solidFill>
                  <a:schemeClr val="bg1"/>
                </a:solidFill>
                <a:latin typeface="Times New Roman" pitchFamily="18"/>
                <a:ea typeface="Lucida Sans Unicode" pitchFamily="2"/>
                <a:cs typeface="Lucida Sans Unicode" pitchFamily="2"/>
              </a:rPr>
              <a:t>I </a:t>
            </a:r>
            <a:r>
              <a:rPr lang="sk-SK" sz="2400" b="0" i="0" u="none" strike="noStrike" kern="1200" spc="0" dirty="0">
                <a:ln>
                  <a:noFill/>
                </a:ln>
                <a:solidFill>
                  <a:schemeClr val="bg1"/>
                </a:solidFill>
                <a:latin typeface="Times New Roman" pitchFamily="18"/>
                <a:ea typeface="Lucida Sans Unicode" pitchFamily="2"/>
                <a:cs typeface="Lucida Sans Unicode" pitchFamily="2"/>
              </a:rPr>
              <a:t>keď sa skryli do drevenice, </a:t>
            </a:r>
            <a:endParaRPr lang="sk-SK" sz="2400" b="0" i="0" u="none" strike="noStrike" kern="1200" spc="0" dirty="0" smtClean="0">
              <a:ln>
                <a:noFill/>
              </a:ln>
              <a:solidFill>
                <a:schemeClr val="bg1"/>
              </a:solidFill>
              <a:latin typeface="Times New Roman" pitchFamily="18"/>
              <a:ea typeface="Lucida Sans Unicode" pitchFamily="2"/>
              <a:cs typeface="Lucida Sans Unicode" pitchFamily="2"/>
            </a:endParaRPr>
          </a:p>
          <a:p>
            <a:pPr marL="0" marR="0" lvl="0" indent="0" algn="ctr" rtl="0" hangingPunct="1"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</a:pPr>
            <a:r>
              <a:rPr lang="sk-SK" sz="2400" b="0" i="0" u="none" strike="noStrike" kern="1200" spc="0" dirty="0" smtClean="0">
                <a:ln>
                  <a:noFill/>
                </a:ln>
                <a:solidFill>
                  <a:schemeClr val="bg1"/>
                </a:solidFill>
                <a:latin typeface="Times New Roman" pitchFamily="18"/>
                <a:ea typeface="Lucida Sans Unicode" pitchFamily="2"/>
                <a:cs typeface="Lucida Sans Unicode" pitchFamily="2"/>
              </a:rPr>
              <a:t>zvuky </a:t>
            </a:r>
            <a:r>
              <a:rPr lang="sk-SK" sz="2400" b="0" i="0" u="none" strike="noStrike" kern="1200" spc="0" dirty="0">
                <a:ln>
                  <a:noFill/>
                </a:ln>
                <a:solidFill>
                  <a:schemeClr val="bg1"/>
                </a:solidFill>
                <a:latin typeface="Times New Roman" pitchFamily="18"/>
                <a:ea typeface="Lucida Sans Unicode" pitchFamily="2"/>
                <a:cs typeface="Lucida Sans Unicode" pitchFamily="2"/>
              </a:rPr>
              <a:t>neprestávali. Deti sa začali báť</a:t>
            </a:r>
            <a:r>
              <a:rPr lang="sk-SK" sz="2400" b="0" i="0" u="none" strike="noStrike" kern="1200" spc="0" dirty="0" smtClean="0">
                <a:ln>
                  <a:noFill/>
                </a:ln>
                <a:solidFill>
                  <a:schemeClr val="bg1"/>
                </a:solidFill>
                <a:latin typeface="Times New Roman" pitchFamily="18"/>
                <a:ea typeface="Lucida Sans Unicode" pitchFamily="2"/>
                <a:cs typeface="Lucida Sans Unicode" pitchFamily="2"/>
              </a:rPr>
              <a:t>.</a:t>
            </a:r>
          </a:p>
          <a:p>
            <a:pPr marL="0" marR="0" lvl="0" indent="0" algn="ctr" rtl="0" hangingPunct="1"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</a:pPr>
            <a:r>
              <a:rPr lang="sk-SK" sz="2400" b="0" i="0" u="none" strike="noStrike" kern="1200" spc="0" dirty="0" smtClean="0">
                <a:ln>
                  <a:noFill/>
                </a:ln>
                <a:solidFill>
                  <a:schemeClr val="bg1"/>
                </a:solidFill>
                <a:latin typeface="Times New Roman" pitchFamily="18"/>
                <a:ea typeface="Lucida Sans Unicode" pitchFamily="2"/>
                <a:cs typeface="Lucida Sans Unicode" pitchFamily="2"/>
              </a:rPr>
              <a:t>Zvuky </a:t>
            </a:r>
            <a:r>
              <a:rPr lang="sk-SK" sz="2400" b="0" i="0" u="none" strike="noStrike" kern="1200" spc="0" dirty="0">
                <a:ln>
                  <a:noFill/>
                </a:ln>
                <a:solidFill>
                  <a:schemeClr val="bg1"/>
                </a:solidFill>
                <a:latin typeface="Times New Roman" pitchFamily="18"/>
                <a:ea typeface="Lucida Sans Unicode" pitchFamily="2"/>
                <a:cs typeface="Lucida Sans Unicode" pitchFamily="2"/>
              </a:rPr>
              <a:t>postupne silneli. </a:t>
            </a:r>
            <a:endParaRPr lang="sk-SK" sz="2400" b="0" i="0" u="none" strike="noStrike" kern="1200" spc="0" dirty="0" smtClean="0">
              <a:ln>
                <a:noFill/>
              </a:ln>
              <a:solidFill>
                <a:schemeClr val="bg1"/>
              </a:solidFill>
              <a:latin typeface="Times New Roman" pitchFamily="18"/>
              <a:ea typeface="Lucida Sans Unicode" pitchFamily="2"/>
              <a:cs typeface="Lucida Sans Unicode" pitchFamily="2"/>
            </a:endParaRPr>
          </a:p>
          <a:p>
            <a:pPr marL="0" marR="0" lvl="0" indent="0" algn="ctr" rtl="0" hangingPunct="1"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</a:pPr>
            <a:r>
              <a:rPr lang="sk-SK" sz="2400" b="0" i="0" u="none" strike="noStrike" kern="1200" spc="0" dirty="0" smtClean="0">
                <a:ln>
                  <a:noFill/>
                </a:ln>
                <a:solidFill>
                  <a:schemeClr val="bg1"/>
                </a:solidFill>
                <a:latin typeface="Times New Roman" pitchFamily="18"/>
                <a:ea typeface="Lucida Sans Unicode" pitchFamily="2"/>
                <a:cs typeface="Lucida Sans Unicode" pitchFamily="2"/>
              </a:rPr>
              <a:t>Po </a:t>
            </a:r>
            <a:r>
              <a:rPr lang="sk-SK" sz="2400" b="0" i="0" u="none" strike="noStrike" kern="1200" spc="0" dirty="0">
                <a:ln>
                  <a:noFill/>
                </a:ln>
                <a:solidFill>
                  <a:schemeClr val="bg1"/>
                </a:solidFill>
                <a:latin typeface="Times New Roman" pitchFamily="18"/>
                <a:ea typeface="Lucida Sans Unicode" pitchFamily="2"/>
                <a:cs typeface="Lucida Sans Unicode" pitchFamily="2"/>
              </a:rPr>
              <a:t>čase sa ozvalo silnejšie búchanie. </a:t>
            </a:r>
            <a:endParaRPr lang="sk-SK" sz="2400" b="0" i="0" u="none" strike="noStrike" kern="1200" spc="0" dirty="0" smtClean="0">
              <a:ln>
                <a:noFill/>
              </a:ln>
              <a:solidFill>
                <a:schemeClr val="bg1"/>
              </a:solidFill>
              <a:latin typeface="Times New Roman" pitchFamily="18"/>
              <a:ea typeface="Lucida Sans Unicode" pitchFamily="2"/>
              <a:cs typeface="Lucida Sans Unicode" pitchFamily="2"/>
            </a:endParaRPr>
          </a:p>
          <a:p>
            <a:pPr marL="0" marR="0" lvl="0" indent="0" algn="ctr" rtl="0" hangingPunct="1"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</a:pPr>
            <a:r>
              <a:rPr lang="sk-SK" sz="2400" b="0" i="0" u="none" strike="noStrike" kern="1200" spc="0" dirty="0" smtClean="0">
                <a:ln>
                  <a:noFill/>
                </a:ln>
                <a:solidFill>
                  <a:schemeClr val="bg1"/>
                </a:solidFill>
                <a:latin typeface="Times New Roman" pitchFamily="18"/>
                <a:ea typeface="Lucida Sans Unicode" pitchFamily="2"/>
                <a:cs typeface="Lucida Sans Unicode" pitchFamily="2"/>
              </a:rPr>
              <a:t>Deti </a:t>
            </a:r>
            <a:r>
              <a:rPr lang="sk-SK" sz="2400" b="0" i="0" u="none" strike="noStrike" kern="1200" spc="0" dirty="0">
                <a:ln>
                  <a:noFill/>
                </a:ln>
                <a:solidFill>
                  <a:schemeClr val="bg1"/>
                </a:solidFill>
                <a:latin typeface="Times New Roman" pitchFamily="18"/>
                <a:ea typeface="Lucida Sans Unicode" pitchFamily="2"/>
                <a:cs typeface="Lucida Sans Unicode" pitchFamily="2"/>
              </a:rPr>
              <a:t>sa začali modliť.“ Mária, Matka naša, skry nás pod svoj plášť </a:t>
            </a:r>
            <a:r>
              <a:rPr lang="sk-SK" sz="2400" b="0" i="0" u="none" strike="noStrike" kern="1200" spc="0" dirty="0" smtClean="0">
                <a:ln>
                  <a:noFill/>
                </a:ln>
                <a:solidFill>
                  <a:schemeClr val="bg1"/>
                </a:solidFill>
                <a:latin typeface="Times New Roman" pitchFamily="18"/>
                <a:ea typeface="Lucida Sans Unicode" pitchFamily="2"/>
                <a:cs typeface="Lucida Sans Unicode" pitchFamily="2"/>
              </a:rPr>
              <a:t>– 3x </a:t>
            </a:r>
            <a:r>
              <a:rPr lang="sk-SK" sz="2400" b="0" i="0" u="none" strike="noStrike" kern="1200" spc="0" dirty="0">
                <a:ln>
                  <a:noFill/>
                </a:ln>
                <a:solidFill>
                  <a:schemeClr val="bg1"/>
                </a:solidFill>
                <a:latin typeface="Times New Roman" pitchFamily="18"/>
                <a:ea typeface="Lucida Sans Unicode" pitchFamily="2"/>
                <a:cs typeface="Lucida Sans Unicode" pitchFamily="2"/>
              </a:rPr>
              <a:t>.“ </a:t>
            </a:r>
            <a:endParaRPr lang="sk-SK" sz="2400" b="0" i="0" u="none" strike="noStrike" kern="1200" spc="0" dirty="0" smtClean="0">
              <a:ln>
                <a:noFill/>
              </a:ln>
              <a:solidFill>
                <a:schemeClr val="bg1"/>
              </a:solidFill>
              <a:latin typeface="Times New Roman" pitchFamily="18"/>
              <a:ea typeface="Lucida Sans Unicode" pitchFamily="2"/>
              <a:cs typeface="Lucida Sans Unicode" pitchFamily="2"/>
            </a:endParaRPr>
          </a:p>
          <a:p>
            <a:pPr marL="0" marR="0" lvl="0" indent="0" algn="ctr" rtl="0" hangingPunct="1"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</a:pPr>
            <a:r>
              <a:rPr lang="sk-SK" sz="2400" b="0" i="0" u="none" strike="noStrike" kern="1200" spc="0" dirty="0" smtClean="0">
                <a:ln>
                  <a:noFill/>
                </a:ln>
                <a:solidFill>
                  <a:schemeClr val="bg1"/>
                </a:solidFill>
                <a:latin typeface="Times New Roman" pitchFamily="18"/>
                <a:ea typeface="Lucida Sans Unicode" pitchFamily="2"/>
                <a:cs typeface="Lucida Sans Unicode" pitchFamily="2"/>
              </a:rPr>
              <a:t>Pritom </a:t>
            </a:r>
            <a:r>
              <a:rPr lang="sk-SK" sz="2400" b="0" i="0" u="none" strike="noStrike" kern="1200" spc="0" dirty="0">
                <a:ln>
                  <a:noFill/>
                </a:ln>
                <a:solidFill>
                  <a:schemeClr val="bg1"/>
                </a:solidFill>
                <a:latin typeface="Times New Roman" pitchFamily="18"/>
                <a:ea typeface="Lucida Sans Unicode" pitchFamily="2"/>
                <a:cs typeface="Lucida Sans Unicode" pitchFamily="2"/>
              </a:rPr>
              <a:t>túto modlitbu deti predtým vôbec nepoznali. Deti začali ľutovať svoje </a:t>
            </a:r>
            <a:r>
              <a:rPr lang="sk-SK" sz="2400" b="0" i="0" u="none" strike="noStrike" kern="1200" spc="0" dirty="0" smtClean="0">
                <a:ln>
                  <a:noFill/>
                </a:ln>
                <a:solidFill>
                  <a:schemeClr val="bg1"/>
                </a:solidFill>
                <a:latin typeface="Times New Roman" pitchFamily="18"/>
                <a:ea typeface="Lucida Sans Unicode" pitchFamily="2"/>
                <a:cs typeface="Lucida Sans Unicode" pitchFamily="2"/>
              </a:rPr>
              <a:t>hriechy, </a:t>
            </a:r>
            <a:r>
              <a:rPr lang="sk-SK" sz="2400" b="0" i="0" u="none" strike="noStrike" kern="1200" spc="0" dirty="0">
                <a:ln>
                  <a:noFill/>
                </a:ln>
                <a:solidFill>
                  <a:schemeClr val="bg1"/>
                </a:solidFill>
                <a:latin typeface="Times New Roman" pitchFamily="18"/>
                <a:ea typeface="Lucida Sans Unicode" pitchFamily="2"/>
                <a:cs typeface="Lucida Sans Unicode" pitchFamily="2"/>
              </a:rPr>
              <a:t>keď v tom sa objavila </a:t>
            </a:r>
            <a:endParaRPr lang="sk-SK" sz="2400" b="0" i="0" u="none" strike="noStrike" kern="1200" spc="0" dirty="0" smtClean="0">
              <a:ln>
                <a:noFill/>
              </a:ln>
              <a:solidFill>
                <a:schemeClr val="bg1"/>
              </a:solidFill>
              <a:latin typeface="Times New Roman" pitchFamily="18"/>
              <a:ea typeface="Lucida Sans Unicode" pitchFamily="2"/>
              <a:cs typeface="Lucida Sans Unicode" pitchFamily="2"/>
            </a:endParaRPr>
          </a:p>
          <a:p>
            <a:pPr marL="0" marR="0" lvl="0" indent="0" algn="ctr" rtl="0" hangingPunct="1"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</a:pPr>
            <a:r>
              <a:rPr lang="sk-SK" sz="2400" b="0" i="0" u="none" strike="noStrike" kern="1200" spc="0" dirty="0" smtClean="0">
                <a:ln>
                  <a:noFill/>
                </a:ln>
                <a:solidFill>
                  <a:schemeClr val="bg1"/>
                </a:solidFill>
                <a:latin typeface="Times New Roman" pitchFamily="18"/>
                <a:ea typeface="Lucida Sans Unicode" pitchFamily="2"/>
                <a:cs typeface="Lucida Sans Unicode" pitchFamily="2"/>
              </a:rPr>
              <a:t>v </a:t>
            </a:r>
            <a:r>
              <a:rPr lang="sk-SK" sz="2400" b="0" i="0" u="none" strike="noStrike" kern="1200" spc="0" dirty="0">
                <a:ln>
                  <a:noFill/>
                </a:ln>
                <a:solidFill>
                  <a:schemeClr val="bg1"/>
                </a:solidFill>
                <a:latin typeface="Times New Roman" pitchFamily="18"/>
                <a:ea typeface="Lucida Sans Unicode" pitchFamily="2"/>
                <a:cs typeface="Lucida Sans Unicode" pitchFamily="2"/>
              </a:rPr>
              <a:t>miestnosti </a:t>
            </a:r>
            <a:r>
              <a:rPr lang="sk-SK" sz="2400" b="0" i="0" u="none" strike="noStrike" kern="1200" spc="0" dirty="0" smtClean="0">
                <a:ln>
                  <a:noFill/>
                </a:ln>
                <a:solidFill>
                  <a:schemeClr val="bg1"/>
                </a:solidFill>
                <a:latin typeface="Times New Roman" pitchFamily="18"/>
                <a:ea typeface="Lucida Sans Unicode" pitchFamily="2"/>
                <a:cs typeface="Lucida Sans Unicode" pitchFamily="2"/>
              </a:rPr>
              <a:t>žiara.</a:t>
            </a:r>
            <a:r>
              <a:rPr lang="sk-SK" sz="16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Lucida Handwriting" pitchFamily="66"/>
                <a:ea typeface="Lucida Sans Unicode" pitchFamily="2"/>
                <a:cs typeface="Lucida Sans Unicode" pitchFamily="2"/>
              </a:rPr>
              <a:t>..</a:t>
            </a:r>
            <a:endParaRPr lang="sk-SK" sz="1600" b="0" i="0" u="none" strike="noStrike" kern="1200" spc="0" dirty="0">
              <a:ln>
                <a:noFill/>
              </a:ln>
              <a:solidFill>
                <a:srgbClr val="000000"/>
              </a:solidFill>
              <a:latin typeface="Lucida Handwriting" pitchFamily="66"/>
              <a:ea typeface="Lucida Sans Unicode" pitchFamily="2"/>
              <a:cs typeface="Lucida Sans Unicode" pitchFamily="2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256360" y="3274920"/>
            <a:ext cx="4181039" cy="338436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Obdĺžnik 10"/>
          <p:cNvSpPr/>
          <p:nvPr/>
        </p:nvSpPr>
        <p:spPr>
          <a:xfrm>
            <a:off x="5022358" y="324000"/>
            <a:ext cx="5058267" cy="115251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</a:pPr>
            <a:r>
              <a:rPr lang="sk-SK" sz="2400" b="0" i="0" u="none" strike="noStrike" kern="1200" spc="0" dirty="0">
                <a:ln>
                  <a:noFill/>
                </a:ln>
                <a:solidFill>
                  <a:schemeClr val="bg1"/>
                </a:solidFill>
                <a:latin typeface="Times New Roman" pitchFamily="18"/>
                <a:ea typeface="Lucida Sans Unicode" pitchFamily="2"/>
                <a:cs typeface="Lucida Sans Unicode" pitchFamily="2"/>
              </a:rPr>
              <a:t>Hora Zvir</a:t>
            </a:r>
          </a:p>
          <a:p>
            <a:pPr marL="0" marR="0" lvl="0" indent="0" algn="ctr" rtl="0" hangingPunct="1"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</a:pPr>
            <a:r>
              <a:rPr lang="sk-SK" sz="2400" b="0" i="0" u="none" strike="noStrike" kern="1200" spc="0" dirty="0">
                <a:ln>
                  <a:noFill/>
                </a:ln>
                <a:solidFill>
                  <a:schemeClr val="bg1"/>
                </a:solidFill>
                <a:latin typeface="Times New Roman" pitchFamily="18"/>
                <a:ea typeface="Lucida Sans Unicode" pitchFamily="2"/>
                <a:cs typeface="Lucida Sans Unicode" pitchFamily="2"/>
              </a:rPr>
              <a:t>pri Litmanovej je známa ako miesto zjavení Panny Márie a pútnické </a:t>
            </a:r>
            <a:r>
              <a:rPr lang="sk-SK" sz="2400" b="0" i="0" u="none" strike="noStrike" kern="1200" spc="0" dirty="0" smtClean="0">
                <a:ln>
                  <a:noFill/>
                </a:ln>
                <a:solidFill>
                  <a:schemeClr val="bg1"/>
                </a:solidFill>
                <a:latin typeface="Times New Roman" pitchFamily="18"/>
                <a:ea typeface="Lucida Sans Unicode" pitchFamily="2"/>
                <a:cs typeface="Lucida Sans Unicode" pitchFamily="2"/>
              </a:rPr>
              <a:t>miesto.</a:t>
            </a:r>
            <a:endParaRPr lang="sk-SK" sz="2400" b="0" i="0" u="none" strike="noStrike" kern="1200" spc="0" dirty="0">
              <a:ln>
                <a:noFill/>
              </a:ln>
              <a:solidFill>
                <a:schemeClr val="bg1"/>
              </a:solidFill>
              <a:latin typeface="Times New Roman" pitchFamily="18"/>
              <a:ea typeface="Lucida Sans Unicode" pitchFamily="2"/>
              <a:cs typeface="Lucida Sans Unicode" pitchFamily="2"/>
            </a:endParaRPr>
          </a:p>
        </p:txBody>
      </p:sp>
      <p:pic>
        <p:nvPicPr>
          <p:cNvPr id="11" name="Picture 8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 rot="630000">
            <a:off x="7926631" y="1573118"/>
            <a:ext cx="1555560" cy="2577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Grp="1"/>
          </p:cNvSpPr>
          <p:nvPr>
            <p:ph type="title" idx="4294967295"/>
          </p:nvPr>
        </p:nvSpPr>
        <p:spPr>
          <a:xfrm>
            <a:off x="741239" y="282600"/>
            <a:ext cx="6027479" cy="10490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lnSpc>
                <a:spcPct val="100000"/>
              </a:lnSpc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</a:pPr>
            <a:r>
              <a:rPr lang="en-GB" sz="2800" dirty="0" err="1">
                <a:latin typeface="Times New Roman" pitchFamily="18"/>
              </a:rPr>
              <a:t>Kúpele</a:t>
            </a:r>
            <a:r>
              <a:rPr lang="en-GB" sz="2800" dirty="0">
                <a:latin typeface="Times New Roman" pitchFamily="18"/>
              </a:rPr>
              <a:t> ČERVENÝ KLÁŠTOR -        </a:t>
            </a:r>
            <a:br>
              <a:rPr lang="en-GB" sz="2800" dirty="0">
                <a:latin typeface="Times New Roman" pitchFamily="18"/>
              </a:rPr>
            </a:br>
            <a:r>
              <a:rPr lang="en-GB" sz="2800" dirty="0">
                <a:latin typeface="Times New Roman" pitchFamily="18"/>
              </a:rPr>
              <a:t>                                      </a:t>
            </a:r>
            <a:r>
              <a:rPr lang="en-GB" sz="2800" dirty="0" smtClean="0">
                <a:latin typeface="Times New Roman" pitchFamily="18"/>
              </a:rPr>
              <a:t>SMERDŽONKA</a:t>
            </a:r>
            <a:endParaRPr lang="en-GB" sz="2800" dirty="0">
              <a:latin typeface="Times New Roman" pitchFamily="18"/>
            </a:endParaRPr>
          </a:p>
        </p:txBody>
      </p:sp>
      <p:sp>
        <p:nvSpPr>
          <p:cNvPr id="3" name="Text Box 2"/>
          <p:cNvSpPr/>
          <p:nvPr/>
        </p:nvSpPr>
        <p:spPr>
          <a:xfrm>
            <a:off x="741239" y="1963800"/>
            <a:ext cx="4279680" cy="2352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Text Box 4"/>
          <p:cNvSpPr/>
          <p:nvPr/>
        </p:nvSpPr>
        <p:spPr>
          <a:xfrm>
            <a:off x="5234040" y="4540320"/>
            <a:ext cx="4279680" cy="2352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Text Box 5"/>
          <p:cNvSpPr/>
          <p:nvPr/>
        </p:nvSpPr>
        <p:spPr>
          <a:xfrm>
            <a:off x="741239" y="4540320"/>
            <a:ext cx="4279680" cy="2352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6" name="Text Box 6"/>
          <p:cNvSpPr/>
          <p:nvPr/>
        </p:nvSpPr>
        <p:spPr>
          <a:xfrm>
            <a:off x="227160" y="5796000"/>
            <a:ext cx="9853200" cy="12236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/>
          <a:lstStyle/>
          <a:p>
            <a:pPr marL="0" marR="0" lvl="0" indent="0" algn="l" rtl="0" hangingPunct="1">
              <a:lnSpc>
                <a:spcPct val="93000"/>
              </a:lnSpc>
              <a:spcBef>
                <a:spcPts val="1199"/>
              </a:spcBef>
              <a:spcAft>
                <a:spcPts val="100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9410760" algn="l"/>
              </a:tabLst>
            </a:pPr>
            <a:endParaRPr lang="sk-SK" sz="2000" b="0" i="0" u="none" strike="noStrike" kern="1200" spc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Lucida Sans Unicode" pitchFamily="2"/>
            </a:endParaRPr>
          </a:p>
          <a:p>
            <a:pPr marL="0" marR="0" lvl="0" indent="0" algn="l" rtl="0" hangingPunct="1">
              <a:lnSpc>
                <a:spcPct val="93000"/>
              </a:lnSpc>
              <a:spcBef>
                <a:spcPts val="1199"/>
              </a:spcBef>
              <a:spcAft>
                <a:spcPts val="100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9410760" algn="l"/>
              </a:tabLst>
            </a:pPr>
            <a:endParaRPr lang="sk-SK" sz="2000" b="0" i="0" u="none" strike="noStrike" kern="1200" spc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Lucida Sans Unicode" pitchFamily="2"/>
            </a:endParaRPr>
          </a:p>
          <a:p>
            <a:pPr marL="0" marR="0" lvl="0" indent="0" algn="l" rtl="0" hangingPunct="1">
              <a:lnSpc>
                <a:spcPct val="93000"/>
              </a:lnSpc>
              <a:spcBef>
                <a:spcPts val="1199"/>
              </a:spcBef>
              <a:spcAft>
                <a:spcPts val="100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9410760" algn="l"/>
              </a:tabLst>
            </a:pPr>
            <a:endParaRPr lang="sk-SK" sz="2000" b="0" i="0" u="none" strike="noStrike" kern="1200" spc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Lucida Sans Unicode" pitchFamily="2"/>
            </a:endParaRPr>
          </a:p>
          <a:p>
            <a:pPr marL="0" marR="0" lvl="0" indent="0" algn="l" rtl="0" hangingPunct="1">
              <a:lnSpc>
                <a:spcPct val="93000"/>
              </a:lnSpc>
              <a:spcBef>
                <a:spcPts val="1199"/>
              </a:spcBef>
              <a:spcAft>
                <a:spcPts val="100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9410760" algn="l"/>
              </a:tabLst>
            </a:pPr>
            <a:endParaRPr lang="sk-SK" sz="2000" b="0" i="0" u="none" strike="noStrike" kern="1200" spc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Lucida Sans Unicode" pitchFamily="2"/>
            </a:endParaRPr>
          </a:p>
          <a:p>
            <a:pPr marL="0" marR="0" lvl="0" indent="0" algn="l" rtl="0" hangingPunct="1">
              <a:lnSpc>
                <a:spcPct val="93000"/>
              </a:lnSpc>
              <a:spcBef>
                <a:spcPts val="1199"/>
              </a:spcBef>
              <a:spcAft>
                <a:spcPts val="100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9410760" algn="l"/>
              </a:tabLst>
            </a:pPr>
            <a:endParaRPr lang="sk-SK" sz="2000" b="0" i="0" u="none" strike="noStrike" kern="1200" spc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Lucida Sans Unicode" pitchFamily="2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0359" y="1440000"/>
            <a:ext cx="3047760" cy="2030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671999" y="1584360"/>
            <a:ext cx="2952359" cy="2160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6840360" y="576360"/>
            <a:ext cx="2808000" cy="237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431640" y="3816359"/>
            <a:ext cx="3024000" cy="1944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6767640" y="3456000"/>
            <a:ext cx="2808000" cy="2087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4032359" y="3963959"/>
            <a:ext cx="2376000" cy="172368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Obdĺžnik 13"/>
          <p:cNvSpPr/>
          <p:nvPr/>
        </p:nvSpPr>
        <p:spPr>
          <a:xfrm>
            <a:off x="360358" y="5867279"/>
            <a:ext cx="9432481" cy="115251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9410760" algn="l"/>
              </a:tabLst>
            </a:pPr>
            <a:r>
              <a:rPr lang="sk-SK" sz="2400" b="0" i="0" u="none" strike="noStrike" kern="1200" spc="0" dirty="0">
                <a:ln>
                  <a:noFill/>
                </a:ln>
                <a:solidFill>
                  <a:schemeClr val="bg1"/>
                </a:solidFill>
                <a:latin typeface="Times New Roman" pitchFamily="18"/>
                <a:ea typeface="Lucida Sans Unicode" pitchFamily="2"/>
                <a:cs typeface="Lucida Sans Unicode" pitchFamily="2"/>
              </a:rPr>
              <a:t>Liečebné a klimatické kúpele v Červenom Kláštore </a:t>
            </a:r>
            <a:endParaRPr lang="sk-SK" sz="2400" b="0" i="0" u="none" strike="noStrike" kern="1200" spc="0" dirty="0" smtClean="0">
              <a:ln>
                <a:noFill/>
              </a:ln>
              <a:solidFill>
                <a:schemeClr val="bg1"/>
              </a:solidFill>
              <a:latin typeface="Times New Roman" pitchFamily="18"/>
              <a:ea typeface="Lucida Sans Unicode" pitchFamily="2"/>
              <a:cs typeface="Lucida Sans Unicode" pitchFamily="2"/>
            </a:endParaRPr>
          </a:p>
          <a:p>
            <a:pPr marL="0" marR="0" lvl="0" indent="0" algn="ctr" rtl="0" hangingPunct="1"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9410760" algn="l"/>
              </a:tabLst>
            </a:pPr>
            <a:r>
              <a:rPr lang="sk-SK" sz="2400" b="0" i="0" u="none" strike="noStrike" kern="1200" spc="0" dirty="0" smtClean="0">
                <a:ln>
                  <a:noFill/>
                </a:ln>
                <a:solidFill>
                  <a:schemeClr val="bg1"/>
                </a:solidFill>
                <a:latin typeface="Times New Roman" pitchFamily="18"/>
                <a:ea typeface="Lucida Sans Unicode" pitchFamily="2"/>
                <a:cs typeface="Lucida Sans Unicode" pitchFamily="2"/>
              </a:rPr>
              <a:t>sú </a:t>
            </a:r>
            <a:r>
              <a:rPr lang="sk-SK" sz="2400" b="0" i="0" u="none" strike="noStrike" kern="1200" spc="0" dirty="0">
                <a:ln>
                  <a:noFill/>
                </a:ln>
                <a:solidFill>
                  <a:schemeClr val="bg1"/>
                </a:solidFill>
                <a:latin typeface="Times New Roman" pitchFamily="18"/>
                <a:ea typeface="Lucida Sans Unicode" pitchFamily="2"/>
                <a:cs typeface="Lucida Sans Unicode" pitchFamily="2"/>
              </a:rPr>
              <a:t>jediné kúpele na Slovensku, v ktorých sa na jednom mieste</a:t>
            </a:r>
            <a:r>
              <a:rPr lang="sk-SK" sz="2400" b="0" i="0" u="none" strike="noStrike" kern="1200" spc="0" dirty="0" smtClean="0">
                <a:ln>
                  <a:noFill/>
                </a:ln>
                <a:solidFill>
                  <a:schemeClr val="bg1"/>
                </a:solidFill>
                <a:latin typeface="Times New Roman" pitchFamily="18"/>
                <a:ea typeface="Lucida Sans Unicode" pitchFamily="2"/>
                <a:cs typeface="Lucida Sans Unicode" pitchFamily="2"/>
              </a:rPr>
              <a:t>,</a:t>
            </a:r>
          </a:p>
          <a:p>
            <a:pPr marL="0" marR="0" lvl="0" indent="0" algn="ctr" rtl="0" hangingPunct="1"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9410760" algn="l"/>
              </a:tabLst>
            </a:pPr>
            <a:r>
              <a:rPr lang="sk-SK" sz="2400" b="0" i="0" u="none" strike="noStrike" kern="1200" spc="0" dirty="0" smtClean="0">
                <a:ln>
                  <a:noFill/>
                </a:ln>
                <a:solidFill>
                  <a:schemeClr val="bg1"/>
                </a:solidFill>
                <a:latin typeface="Times New Roman" pitchFamily="18"/>
                <a:ea typeface="Lucida Sans Unicode" pitchFamily="2"/>
                <a:cs typeface="Lucida Sans Unicode" pitchFamily="2"/>
              </a:rPr>
              <a:t>okrem </a:t>
            </a:r>
            <a:r>
              <a:rPr lang="sk-SK" sz="2400" b="0" i="0" u="none" strike="noStrike" kern="1200" spc="0" dirty="0">
                <a:ln>
                  <a:noFill/>
                </a:ln>
                <a:solidFill>
                  <a:schemeClr val="bg1"/>
                </a:solidFill>
                <a:latin typeface="Times New Roman" pitchFamily="18"/>
                <a:ea typeface="Lucida Sans Unicode" pitchFamily="2"/>
                <a:cs typeface="Lucida Sans Unicode" pitchFamily="2"/>
              </a:rPr>
              <a:t>iných </a:t>
            </a:r>
            <a:r>
              <a:rPr lang="sk-SK" sz="2400" b="0" i="0" u="none" strike="noStrike" kern="1200" spc="0" dirty="0" smtClean="0">
                <a:ln>
                  <a:noFill/>
                </a:ln>
                <a:solidFill>
                  <a:schemeClr val="bg1"/>
                </a:solidFill>
                <a:latin typeface="Times New Roman" pitchFamily="18"/>
                <a:ea typeface="Lucida Sans Unicode" pitchFamily="2"/>
                <a:cs typeface="Lucida Sans Unicode" pitchFamily="2"/>
              </a:rPr>
              <a:t>diagnóz</a:t>
            </a:r>
            <a:r>
              <a:rPr lang="sk-SK" sz="2400" b="0" i="0" u="none" strike="noStrike" kern="1200" spc="0" dirty="0">
                <a:ln>
                  <a:noFill/>
                </a:ln>
                <a:solidFill>
                  <a:schemeClr val="bg1"/>
                </a:solidFill>
                <a:latin typeface="Times New Roman" pitchFamily="18"/>
                <a:ea typeface="Lucida Sans Unicode" pitchFamily="2"/>
                <a:cs typeface="Lucida Sans Unicode" pitchFamily="2"/>
              </a:rPr>
              <a:t>, liečia choroby dýchacích ciest </a:t>
            </a:r>
            <a:r>
              <a:rPr lang="sk-SK" sz="2400" b="0" i="0" u="none" strike="noStrike" kern="1200" spc="0" dirty="0" smtClean="0">
                <a:ln>
                  <a:noFill/>
                </a:ln>
                <a:solidFill>
                  <a:schemeClr val="bg1"/>
                </a:solidFill>
                <a:latin typeface="Times New Roman" pitchFamily="18"/>
                <a:ea typeface="Lucida Sans Unicode" pitchFamily="2"/>
                <a:cs typeface="Lucida Sans Unicode" pitchFamily="2"/>
              </a:rPr>
              <a:t>i </a:t>
            </a:r>
            <a:r>
              <a:rPr lang="sk-SK" sz="2400" b="0" i="0" u="none" strike="noStrike" kern="1200" spc="0" dirty="0">
                <a:ln>
                  <a:noFill/>
                </a:ln>
                <a:solidFill>
                  <a:schemeClr val="bg1"/>
                </a:solidFill>
                <a:latin typeface="Times New Roman" pitchFamily="18"/>
                <a:ea typeface="Lucida Sans Unicode" pitchFamily="2"/>
                <a:cs typeface="Lucida Sans Unicode" pitchFamily="2"/>
              </a:rPr>
              <a:t>kože.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dzi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ýchodzie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Východzie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Východzie 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Východzie 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359</Words>
  <Application>Microsoft Office PowerPoint</Application>
  <PresentationFormat>Vlastná</PresentationFormat>
  <Paragraphs>89</Paragraphs>
  <Slides>10</Slides>
  <Notes>10</Notes>
  <HiddenSlides>1</HiddenSlides>
  <MMClips>0</MMClips>
  <ScaleCrop>false</ScaleCrop>
  <HeadingPairs>
    <vt:vector size="4" baseType="variant">
      <vt:variant>
        <vt:lpstr>Motív</vt:lpstr>
      </vt:variant>
      <vt:variant>
        <vt:i4>5</vt:i4>
      </vt:variant>
      <vt:variant>
        <vt:lpstr>Nadpisy snímok</vt:lpstr>
      </vt:variant>
      <vt:variant>
        <vt:i4>10</vt:i4>
      </vt:variant>
    </vt:vector>
  </HeadingPairs>
  <TitlesOfParts>
    <vt:vector size="15" baseType="lpstr">
      <vt:lpstr>Východzie</vt:lpstr>
      <vt:lpstr>Východzie 1</vt:lpstr>
      <vt:lpstr>Východzie 2</vt:lpstr>
      <vt:lpstr>Východzie 3</vt:lpstr>
      <vt:lpstr>Východzie 4</vt:lpstr>
      <vt:lpstr> PIENINY KRÍŽOM – KRÁŽOM,                                                           ČERVENÝ  KLÁŠTOR</vt:lpstr>
      <vt:lpstr>Prezentácia programu PowerPoint</vt:lpstr>
      <vt:lpstr>DUNAJEC</vt:lpstr>
      <vt:lpstr>Prezentácia programu PowerPoint</vt:lpstr>
      <vt:lpstr>ĽUBOVNIANSKY HRAD</vt:lpstr>
      <vt:lpstr>ĽUBOVNIANSKY SKANZEN</vt:lpstr>
      <vt:lpstr>JAZERÁ NA ZAMAGURÍ</vt:lpstr>
      <vt:lpstr>LITMANOVÁ - ZVIR</vt:lpstr>
      <vt:lpstr>Kúpele ČERVENÝ KLÁŠTOR -                                               SMERDŽONKA</vt:lpstr>
      <vt:lpstr>Ďakujem za pozornosť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PIENINY KRÍŽOM – KRÁŽOM,                                                           ČERVENÝ  KLÁŠTOR</dc:title>
  <dc:creator>uzivatel</dc:creator>
  <cp:lastModifiedBy>uzivatel</cp:lastModifiedBy>
  <cp:revision>8</cp:revision>
  <dcterms:modified xsi:type="dcterms:W3CDTF">2021-02-24T10:50:33Z</dcterms:modified>
</cp:coreProperties>
</file>